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6" r:id="rId3"/>
    <p:sldId id="278" r:id="rId4"/>
    <p:sldId id="259" r:id="rId5"/>
    <p:sldId id="258" r:id="rId6"/>
    <p:sldId id="257" r:id="rId7"/>
    <p:sldId id="260" r:id="rId8"/>
    <p:sldId id="261" r:id="rId9"/>
    <p:sldId id="262" r:id="rId10"/>
    <p:sldId id="263" r:id="rId11"/>
    <p:sldId id="272" r:id="rId12"/>
    <p:sldId id="285" r:id="rId13"/>
    <p:sldId id="286" r:id="rId14"/>
    <p:sldId id="287" r:id="rId15"/>
    <p:sldId id="264" r:id="rId16"/>
    <p:sldId id="280" r:id="rId17"/>
    <p:sldId id="267" r:id="rId18"/>
    <p:sldId id="273" r:id="rId19"/>
    <p:sldId id="274" r:id="rId20"/>
    <p:sldId id="275" r:id="rId21"/>
    <p:sldId id="281" r:id="rId22"/>
    <p:sldId id="284" r:id="rId23"/>
    <p:sldId id="276" r:id="rId24"/>
    <p:sldId id="265" r:id="rId25"/>
    <p:sldId id="271" r:id="rId26"/>
  </p:sldIdLst>
  <p:sldSz cx="12192000" cy="6858000"/>
  <p:notesSz cx="6810375" cy="99425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lavka Schmidt" initials="SS" lastIdx="1" clrIdx="0">
    <p:extLst>
      <p:ext uri="{19B8F6BF-5375-455C-9EA6-DF929625EA0E}">
        <p15:presenceInfo xmlns:p15="http://schemas.microsoft.com/office/powerpoint/2012/main" userId="2ce5d82b97a2df6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2776"/>
    <a:srgbClr val="A50021"/>
    <a:srgbClr val="FFCC00"/>
    <a:srgbClr val="FBF9D1"/>
    <a:srgbClr val="CC0000"/>
    <a:srgbClr val="FFEBD5"/>
    <a:srgbClr val="A3D8F3"/>
    <a:srgbClr val="9AE3F4"/>
    <a:srgbClr val="7FC8ED"/>
    <a:srgbClr val="FDF5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2" d="100"/>
          <a:sy n="102" d="100"/>
        </p:scale>
        <p:origin x="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7.xml.rels><?xml version="1.0" encoding="UTF-8" standalone="yes"?>
<Relationships xmlns="http://schemas.openxmlformats.org/package/2006/relationships"><Relationship Id="rId1" Type="http://schemas.openxmlformats.org/officeDocument/2006/relationships/image" Target="../media/image21.png"/></Relationships>
</file>

<file path=ppt/diagrams/_rels/drawing7.xml.rels><?xml version="1.0" encoding="UTF-8" standalone="yes"?>
<Relationships xmlns="http://schemas.openxmlformats.org/package/2006/relationships"><Relationship Id="rId1"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0D8036-5C9E-4CBA-9703-4D56DBB936A2}"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de-DE"/>
        </a:p>
      </dgm:t>
    </dgm:pt>
    <dgm:pt modelId="{351AB35F-8C06-4327-AEC0-473A72B34135}">
      <dgm:prSet custT="1"/>
      <dgm:spPr>
        <a:solidFill>
          <a:srgbClr val="A50021"/>
        </a:solidFill>
      </dgm:spPr>
      <dgm:t>
        <a:bodyPr/>
        <a:lstStyle/>
        <a:p>
          <a:pPr algn="r"/>
          <a:r>
            <a:rPr lang="de-DE" sz="1700" dirty="0"/>
            <a:t>      </a:t>
          </a:r>
          <a:r>
            <a:rPr lang="de-DE" sz="2000" dirty="0"/>
            <a:t>Die zunehmende Berufstätigkeit von Eltern verlangt nach einem Konzept, das ganztägige Betreuungssicherheit auch in der Grundschule gewährleistet.</a:t>
          </a:r>
        </a:p>
      </dgm:t>
    </dgm:pt>
    <dgm:pt modelId="{76981E98-3C3F-4553-9322-2DFB1B2DA49D}" type="parTrans" cxnId="{4BEB36AA-DAF1-4EB9-A665-C9A955B872CD}">
      <dgm:prSet/>
      <dgm:spPr/>
      <dgm:t>
        <a:bodyPr/>
        <a:lstStyle/>
        <a:p>
          <a:endParaRPr lang="de-DE"/>
        </a:p>
      </dgm:t>
    </dgm:pt>
    <dgm:pt modelId="{E5082649-C5F7-4E90-8CFA-99363EAE73AB}" type="sibTrans" cxnId="{4BEB36AA-DAF1-4EB9-A665-C9A955B872CD}">
      <dgm:prSet/>
      <dgm:spPr/>
      <dgm:t>
        <a:bodyPr/>
        <a:lstStyle/>
        <a:p>
          <a:endParaRPr lang="de-DE"/>
        </a:p>
      </dgm:t>
    </dgm:pt>
    <dgm:pt modelId="{119BCABA-365C-418A-A1C3-1B47ABD58930}" type="pres">
      <dgm:prSet presAssocID="{EA0D8036-5C9E-4CBA-9703-4D56DBB936A2}" presName="linearFlow" presStyleCnt="0">
        <dgm:presLayoutVars>
          <dgm:dir/>
          <dgm:resizeHandles val="exact"/>
        </dgm:presLayoutVars>
      </dgm:prSet>
      <dgm:spPr/>
    </dgm:pt>
    <dgm:pt modelId="{EE94FE45-4602-4CE5-BCBF-0E29ECBA2ED2}" type="pres">
      <dgm:prSet presAssocID="{351AB35F-8C06-4327-AEC0-473A72B34135}" presName="composite" presStyleCnt="0"/>
      <dgm:spPr/>
    </dgm:pt>
    <dgm:pt modelId="{2436644C-C545-4EF4-8867-C3CEA8DA281E}" type="pres">
      <dgm:prSet presAssocID="{351AB35F-8C06-4327-AEC0-473A72B34135}" presName="imgShp" presStyleLbl="fgImgPlace1" presStyleIdx="0" presStyleCnt="1" custLinFactX="-100000" custLinFactNeighborX="-150347" custLinFactNeighborY="3426"/>
      <dgm:spPr/>
    </dgm:pt>
    <dgm:pt modelId="{B7C9124A-5A2B-43F8-9114-7702F2D26953}" type="pres">
      <dgm:prSet presAssocID="{351AB35F-8C06-4327-AEC0-473A72B34135}" presName="txShp" presStyleLbl="node1" presStyleIdx="0" presStyleCnt="1" custScaleX="150376" custLinFactNeighborX="-8325" custLinFactNeighborY="0">
        <dgm:presLayoutVars>
          <dgm:bulletEnabled val="1"/>
        </dgm:presLayoutVars>
      </dgm:prSet>
      <dgm:spPr/>
    </dgm:pt>
  </dgm:ptLst>
  <dgm:cxnLst>
    <dgm:cxn modelId="{4BEB36AA-DAF1-4EB9-A665-C9A955B872CD}" srcId="{EA0D8036-5C9E-4CBA-9703-4D56DBB936A2}" destId="{351AB35F-8C06-4327-AEC0-473A72B34135}" srcOrd="0" destOrd="0" parTransId="{76981E98-3C3F-4553-9322-2DFB1B2DA49D}" sibTransId="{E5082649-C5F7-4E90-8CFA-99363EAE73AB}"/>
    <dgm:cxn modelId="{2D30CBCE-768A-4877-ACCC-333B477F55DD}" type="presOf" srcId="{351AB35F-8C06-4327-AEC0-473A72B34135}" destId="{B7C9124A-5A2B-43F8-9114-7702F2D26953}" srcOrd="0" destOrd="0" presId="urn:microsoft.com/office/officeart/2005/8/layout/vList3"/>
    <dgm:cxn modelId="{33935EE4-8D28-4EEC-B505-719455E580B0}" type="presOf" srcId="{EA0D8036-5C9E-4CBA-9703-4D56DBB936A2}" destId="{119BCABA-365C-418A-A1C3-1B47ABD58930}" srcOrd="0" destOrd="0" presId="urn:microsoft.com/office/officeart/2005/8/layout/vList3"/>
    <dgm:cxn modelId="{B56A1743-8325-4051-B6EE-CE7B394C28AF}" type="presParOf" srcId="{119BCABA-365C-418A-A1C3-1B47ABD58930}" destId="{EE94FE45-4602-4CE5-BCBF-0E29ECBA2ED2}" srcOrd="0" destOrd="0" presId="urn:microsoft.com/office/officeart/2005/8/layout/vList3"/>
    <dgm:cxn modelId="{B0C3FF52-0816-4F6D-979F-88B3D8F391B7}" type="presParOf" srcId="{EE94FE45-4602-4CE5-BCBF-0E29ECBA2ED2}" destId="{2436644C-C545-4EF4-8867-C3CEA8DA281E}" srcOrd="0" destOrd="0" presId="urn:microsoft.com/office/officeart/2005/8/layout/vList3"/>
    <dgm:cxn modelId="{DE869061-BC9C-4454-96F3-A40A0C3A7541}" type="presParOf" srcId="{EE94FE45-4602-4CE5-BCBF-0E29ECBA2ED2}" destId="{B7C9124A-5A2B-43F8-9114-7702F2D2695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E8D8E7C-EB0C-4531-A255-7E8954AA308A}" type="doc">
      <dgm:prSet loTypeId="urn:microsoft.com/office/officeart/2005/8/layout/vList4" loCatId="list" qsTypeId="urn:microsoft.com/office/officeart/2005/8/quickstyle/simple1" qsCatId="simple" csTypeId="urn:microsoft.com/office/officeart/2005/8/colors/accent5_2" csCatId="accent5" phldr="1"/>
      <dgm:spPr/>
      <dgm:t>
        <a:bodyPr/>
        <a:lstStyle/>
        <a:p>
          <a:endParaRPr lang="de-DE"/>
        </a:p>
      </dgm:t>
    </dgm:pt>
    <dgm:pt modelId="{6FE52F94-5C47-4E95-992F-C8EF0D8FE27A}">
      <dgm:prSet phldrT="[Text]" custT="1"/>
      <dgm:spPr>
        <a:solidFill>
          <a:srgbClr val="A50021"/>
        </a:solidFill>
      </dgm:spPr>
      <dgm:t>
        <a:bodyPr/>
        <a:lstStyle/>
        <a:p>
          <a:r>
            <a:rPr lang="de-DE" sz="1800" dirty="0"/>
            <a:t>Bekommt mein Kind im Pakt Hausaufgaben?</a:t>
          </a:r>
        </a:p>
      </dgm:t>
    </dgm:pt>
    <dgm:pt modelId="{9851AAA8-6E31-403E-80AA-2085921AC758}" type="parTrans" cxnId="{2B4B99D0-C495-46C2-891A-C90224903F51}">
      <dgm:prSet/>
      <dgm:spPr/>
      <dgm:t>
        <a:bodyPr/>
        <a:lstStyle/>
        <a:p>
          <a:endParaRPr lang="de-DE"/>
        </a:p>
      </dgm:t>
    </dgm:pt>
    <dgm:pt modelId="{400B8814-CF49-4786-9E0A-24C306E31182}" type="sibTrans" cxnId="{2B4B99D0-C495-46C2-891A-C90224903F51}">
      <dgm:prSet/>
      <dgm:spPr/>
      <dgm:t>
        <a:bodyPr/>
        <a:lstStyle/>
        <a:p>
          <a:endParaRPr lang="de-DE"/>
        </a:p>
      </dgm:t>
    </dgm:pt>
    <dgm:pt modelId="{B584A2BF-6A26-47DC-9D9D-CA57EDB9F5AF}">
      <dgm:prSet phldrT="[Text]" custT="1"/>
      <dgm:spPr>
        <a:solidFill>
          <a:srgbClr val="A50021"/>
        </a:solidFill>
      </dgm:spPr>
      <dgm:t>
        <a:bodyPr/>
        <a:lstStyle/>
        <a:p>
          <a:r>
            <a:rPr lang="de-DE" sz="1600" dirty="0"/>
            <a:t>Ja, es bekommt die gleichen Hausaufgaben wie Nicht-Paktkinder.</a:t>
          </a:r>
        </a:p>
      </dgm:t>
    </dgm:pt>
    <dgm:pt modelId="{742A727A-BC66-4A64-A3A2-64F5336F9F0C}" type="parTrans" cxnId="{2961A580-4785-44DC-AD4C-EF73AD3BA8B1}">
      <dgm:prSet/>
      <dgm:spPr/>
      <dgm:t>
        <a:bodyPr/>
        <a:lstStyle/>
        <a:p>
          <a:endParaRPr lang="de-DE"/>
        </a:p>
      </dgm:t>
    </dgm:pt>
    <dgm:pt modelId="{19F59E1E-9F1E-4DD5-B642-373F0651F6DB}" type="sibTrans" cxnId="{2961A580-4785-44DC-AD4C-EF73AD3BA8B1}">
      <dgm:prSet/>
      <dgm:spPr/>
      <dgm:t>
        <a:bodyPr/>
        <a:lstStyle/>
        <a:p>
          <a:endParaRPr lang="de-DE"/>
        </a:p>
      </dgm:t>
    </dgm:pt>
    <dgm:pt modelId="{9CCB1575-5800-42FD-8EA6-BA566BA48B1F}">
      <dgm:prSet phldrT="[Text]" custT="1"/>
      <dgm:spPr>
        <a:solidFill>
          <a:srgbClr val="A50021"/>
        </a:solidFill>
      </dgm:spPr>
      <dgm:t>
        <a:bodyPr/>
        <a:lstStyle/>
        <a:p>
          <a:endParaRPr lang="de-DE" sz="1800" dirty="0"/>
        </a:p>
        <a:p>
          <a:r>
            <a:rPr lang="de-DE" sz="1800" dirty="0"/>
            <a:t>Gibt es nun nichts mehr zu Hause zu tun?</a:t>
          </a:r>
        </a:p>
      </dgm:t>
    </dgm:pt>
    <dgm:pt modelId="{76248A11-6114-42E5-86E4-8015243E347E}" type="parTrans" cxnId="{7437EBB2-F5F9-43AE-BE76-B7E8F422D6C5}">
      <dgm:prSet/>
      <dgm:spPr/>
      <dgm:t>
        <a:bodyPr/>
        <a:lstStyle/>
        <a:p>
          <a:endParaRPr lang="de-DE"/>
        </a:p>
      </dgm:t>
    </dgm:pt>
    <dgm:pt modelId="{C5964D41-0C8D-45A2-8A87-3FD5E3B25A44}" type="sibTrans" cxnId="{7437EBB2-F5F9-43AE-BE76-B7E8F422D6C5}">
      <dgm:prSet/>
      <dgm:spPr/>
      <dgm:t>
        <a:bodyPr/>
        <a:lstStyle/>
        <a:p>
          <a:endParaRPr lang="de-DE"/>
        </a:p>
      </dgm:t>
    </dgm:pt>
    <dgm:pt modelId="{6F56FA59-7996-4950-A3E5-A6019823BB75}">
      <dgm:prSet phldrT="[Text]" custT="1"/>
      <dgm:spPr>
        <a:solidFill>
          <a:srgbClr val="A50021"/>
        </a:solidFill>
      </dgm:spPr>
      <dgm:t>
        <a:bodyPr/>
        <a:lstStyle/>
        <a:p>
          <a:r>
            <a:rPr lang="de-DE" sz="1600" dirty="0"/>
            <a:t>Hausaufgaben müssen zu Hause fertiggestellt werden, wenn diese in der Schule nicht geschafft wurden.</a:t>
          </a:r>
        </a:p>
      </dgm:t>
    </dgm:pt>
    <dgm:pt modelId="{581B94B4-9CB8-49A0-8AD1-5B8E4CECD3F2}" type="parTrans" cxnId="{E061B918-E020-4D08-BC0C-B110B7A744D8}">
      <dgm:prSet/>
      <dgm:spPr/>
      <dgm:t>
        <a:bodyPr/>
        <a:lstStyle/>
        <a:p>
          <a:endParaRPr lang="de-DE"/>
        </a:p>
      </dgm:t>
    </dgm:pt>
    <dgm:pt modelId="{FCF0C07F-7088-4CB1-AD93-2F4D054EBBDB}" type="sibTrans" cxnId="{E061B918-E020-4D08-BC0C-B110B7A744D8}">
      <dgm:prSet/>
      <dgm:spPr/>
      <dgm:t>
        <a:bodyPr/>
        <a:lstStyle/>
        <a:p>
          <a:endParaRPr lang="de-DE"/>
        </a:p>
      </dgm:t>
    </dgm:pt>
    <dgm:pt modelId="{91B7B98A-3986-4E0C-B8CF-A95C997E7521}">
      <dgm:prSet phldrT="[Text]" custT="1"/>
      <dgm:spPr>
        <a:solidFill>
          <a:srgbClr val="A50021"/>
        </a:solidFill>
      </dgm:spPr>
      <dgm:t>
        <a:bodyPr/>
        <a:lstStyle/>
        <a:p>
          <a:r>
            <a:rPr lang="de-DE" sz="1800" dirty="0"/>
            <a:t>Warum gibt es am Freitag keine Hausaufgabenzeit?</a:t>
          </a:r>
        </a:p>
      </dgm:t>
    </dgm:pt>
    <dgm:pt modelId="{CC19592D-3634-451D-8560-BCB310845398}" type="parTrans" cxnId="{4F398317-DB38-4EA0-94A2-BEF0A35E11A9}">
      <dgm:prSet/>
      <dgm:spPr/>
      <dgm:t>
        <a:bodyPr/>
        <a:lstStyle/>
        <a:p>
          <a:endParaRPr lang="de-DE"/>
        </a:p>
      </dgm:t>
    </dgm:pt>
    <dgm:pt modelId="{CB5DA6CD-75A8-4512-B897-6836C1F2D53F}" type="sibTrans" cxnId="{4F398317-DB38-4EA0-94A2-BEF0A35E11A9}">
      <dgm:prSet/>
      <dgm:spPr/>
      <dgm:t>
        <a:bodyPr/>
        <a:lstStyle/>
        <a:p>
          <a:endParaRPr lang="de-DE"/>
        </a:p>
      </dgm:t>
    </dgm:pt>
    <dgm:pt modelId="{23A3FA7E-3B5A-44C7-B33F-CF65AD3996DF}">
      <dgm:prSet phldrT="[Text]"/>
      <dgm:spPr>
        <a:solidFill>
          <a:srgbClr val="A50021"/>
        </a:solidFill>
      </dgm:spPr>
      <dgm:t>
        <a:bodyPr/>
        <a:lstStyle/>
        <a:p>
          <a:r>
            <a:rPr lang="de-DE" sz="1700" dirty="0"/>
            <a:t>Unser Hausaufgabenkonzept sieht vor, dass sich Eltern an der Verantwortung für die Hausaufgaben beteiligen. Am Wochenende sollten diese sich einen Überblick darüber verschaffen, was ihr Kind in der Woche gelernt und gearbeitet hat.</a:t>
          </a:r>
        </a:p>
      </dgm:t>
    </dgm:pt>
    <dgm:pt modelId="{088E23BD-6C18-4E23-A3F1-15818011F0EB}" type="parTrans" cxnId="{DE801DF4-6195-4BAF-B01A-35276838C054}">
      <dgm:prSet/>
      <dgm:spPr/>
      <dgm:t>
        <a:bodyPr/>
        <a:lstStyle/>
        <a:p>
          <a:endParaRPr lang="de-DE"/>
        </a:p>
      </dgm:t>
    </dgm:pt>
    <dgm:pt modelId="{A4409C59-730A-49EB-A2A5-4E458AD92EC7}" type="sibTrans" cxnId="{DE801DF4-6195-4BAF-B01A-35276838C054}">
      <dgm:prSet/>
      <dgm:spPr/>
      <dgm:t>
        <a:bodyPr/>
        <a:lstStyle/>
        <a:p>
          <a:endParaRPr lang="de-DE"/>
        </a:p>
      </dgm:t>
    </dgm:pt>
    <dgm:pt modelId="{FF61F8F5-C748-43F6-8BD2-3A3E695A15BD}">
      <dgm:prSet custT="1"/>
      <dgm:spPr>
        <a:solidFill>
          <a:srgbClr val="A50021"/>
        </a:solidFill>
      </dgm:spPr>
      <dgm:t>
        <a:bodyPr/>
        <a:lstStyle/>
        <a:p>
          <a:r>
            <a:rPr lang="de-DE" sz="1600" dirty="0"/>
            <a:t>Im Pakt erledigt es seine Hausaufgaben von Montag bis Donnerstag in der Schule.</a:t>
          </a:r>
        </a:p>
      </dgm:t>
    </dgm:pt>
    <dgm:pt modelId="{F582A41D-B1B5-4B11-A530-8451DA36A82C}" type="parTrans" cxnId="{20DFD480-EBA3-46A8-9BFD-E6756E7CDA1C}">
      <dgm:prSet/>
      <dgm:spPr/>
      <dgm:t>
        <a:bodyPr/>
        <a:lstStyle/>
        <a:p>
          <a:endParaRPr lang="de-DE"/>
        </a:p>
      </dgm:t>
    </dgm:pt>
    <dgm:pt modelId="{AE1F197C-8B47-4375-A226-A19247CD7336}" type="sibTrans" cxnId="{20DFD480-EBA3-46A8-9BFD-E6756E7CDA1C}">
      <dgm:prSet/>
      <dgm:spPr/>
      <dgm:t>
        <a:bodyPr/>
        <a:lstStyle/>
        <a:p>
          <a:endParaRPr lang="de-DE"/>
        </a:p>
      </dgm:t>
    </dgm:pt>
    <dgm:pt modelId="{C9DFDA5D-AACA-45FE-825E-F156E4ECB22B}">
      <dgm:prSet custT="1"/>
      <dgm:spPr>
        <a:solidFill>
          <a:srgbClr val="A50021"/>
        </a:solidFill>
      </dgm:spPr>
      <dgm:t>
        <a:bodyPr/>
        <a:lstStyle/>
        <a:p>
          <a:r>
            <a:rPr lang="de-DE" sz="1600" dirty="0"/>
            <a:t>Lernen für Arbeiten, Üben des Lesens und des 1x1 (allgemeines Üben) bleiben wie bisher in der Verantwortung der Eltern.</a:t>
          </a:r>
        </a:p>
      </dgm:t>
    </dgm:pt>
    <dgm:pt modelId="{C8520511-EEC5-4FA0-AED8-B15F8D3EA04A}" type="parTrans" cxnId="{7AB9D0F5-CEE6-4FEE-8BC8-A1EB8DBDD511}">
      <dgm:prSet/>
      <dgm:spPr/>
      <dgm:t>
        <a:bodyPr/>
        <a:lstStyle/>
        <a:p>
          <a:endParaRPr lang="de-DE"/>
        </a:p>
      </dgm:t>
    </dgm:pt>
    <dgm:pt modelId="{6639636E-F671-4617-91A9-516400442493}" type="sibTrans" cxnId="{7AB9D0F5-CEE6-4FEE-8BC8-A1EB8DBDD511}">
      <dgm:prSet/>
      <dgm:spPr/>
      <dgm:t>
        <a:bodyPr/>
        <a:lstStyle/>
        <a:p>
          <a:endParaRPr lang="de-DE"/>
        </a:p>
      </dgm:t>
    </dgm:pt>
    <dgm:pt modelId="{ABED2773-B9C6-42B0-87C8-48A8D3F36954}" type="pres">
      <dgm:prSet presAssocID="{AE8D8E7C-EB0C-4531-A255-7E8954AA308A}" presName="linear" presStyleCnt="0">
        <dgm:presLayoutVars>
          <dgm:dir/>
          <dgm:resizeHandles val="exact"/>
        </dgm:presLayoutVars>
      </dgm:prSet>
      <dgm:spPr/>
    </dgm:pt>
    <dgm:pt modelId="{F214527B-3107-4AF2-AE09-FC79C4242A82}" type="pres">
      <dgm:prSet presAssocID="{6FE52F94-5C47-4E95-992F-C8EF0D8FE27A}" presName="comp" presStyleCnt="0"/>
      <dgm:spPr/>
    </dgm:pt>
    <dgm:pt modelId="{046EABE1-11E7-4033-A4C2-35464B45BCE7}" type="pres">
      <dgm:prSet presAssocID="{6FE52F94-5C47-4E95-992F-C8EF0D8FE27A}" presName="box" presStyleLbl="node1" presStyleIdx="0" presStyleCnt="3"/>
      <dgm:spPr/>
    </dgm:pt>
    <dgm:pt modelId="{A5507A3E-BA13-4935-9634-1DBCE5FEAA61}" type="pres">
      <dgm:prSet presAssocID="{6FE52F94-5C47-4E95-992F-C8EF0D8FE27A}" presName="img" presStyleLbl="fgImgPlace1" presStyleIdx="0" presStyleCnt="3"/>
      <dgm:spPr/>
    </dgm:pt>
    <dgm:pt modelId="{F84029F0-027E-40FE-8795-DF0E39C3C551}" type="pres">
      <dgm:prSet presAssocID="{6FE52F94-5C47-4E95-992F-C8EF0D8FE27A}" presName="text" presStyleLbl="node1" presStyleIdx="0" presStyleCnt="3">
        <dgm:presLayoutVars>
          <dgm:bulletEnabled val="1"/>
        </dgm:presLayoutVars>
      </dgm:prSet>
      <dgm:spPr/>
    </dgm:pt>
    <dgm:pt modelId="{EC40CFA9-E9C7-430B-AEFD-59F9C18E0AA0}" type="pres">
      <dgm:prSet presAssocID="{400B8814-CF49-4786-9E0A-24C306E31182}" presName="spacer" presStyleCnt="0"/>
      <dgm:spPr/>
    </dgm:pt>
    <dgm:pt modelId="{B380668B-7CD9-41FE-B8DC-549EA2668233}" type="pres">
      <dgm:prSet presAssocID="{9CCB1575-5800-42FD-8EA6-BA566BA48B1F}" presName="comp" presStyleCnt="0"/>
      <dgm:spPr/>
    </dgm:pt>
    <dgm:pt modelId="{7F23BD03-CA8C-4891-815D-54505F6A4CBC}" type="pres">
      <dgm:prSet presAssocID="{9CCB1575-5800-42FD-8EA6-BA566BA48B1F}" presName="box" presStyleLbl="node1" presStyleIdx="1" presStyleCnt="3"/>
      <dgm:spPr/>
    </dgm:pt>
    <dgm:pt modelId="{D07BE1E8-4239-4F8E-B48A-4B809759E0CD}" type="pres">
      <dgm:prSet presAssocID="{9CCB1575-5800-42FD-8EA6-BA566BA48B1F}" presName="img" presStyleLbl="fgImgPlace1" presStyleIdx="1" presStyleCnt="3"/>
      <dgm:spPr/>
    </dgm:pt>
    <dgm:pt modelId="{A61FAE45-10B9-41C8-AC7F-F6CD6F64D0A2}" type="pres">
      <dgm:prSet presAssocID="{9CCB1575-5800-42FD-8EA6-BA566BA48B1F}" presName="text" presStyleLbl="node1" presStyleIdx="1" presStyleCnt="3">
        <dgm:presLayoutVars>
          <dgm:bulletEnabled val="1"/>
        </dgm:presLayoutVars>
      </dgm:prSet>
      <dgm:spPr/>
    </dgm:pt>
    <dgm:pt modelId="{26BB8034-AAE6-4D44-AF8F-3A2D6ACA5AA7}" type="pres">
      <dgm:prSet presAssocID="{C5964D41-0C8D-45A2-8A87-3FD5E3B25A44}" presName="spacer" presStyleCnt="0"/>
      <dgm:spPr/>
    </dgm:pt>
    <dgm:pt modelId="{48AF671B-170C-4AC1-B5EC-863DD66C3390}" type="pres">
      <dgm:prSet presAssocID="{91B7B98A-3986-4E0C-B8CF-A95C997E7521}" presName="comp" presStyleCnt="0"/>
      <dgm:spPr/>
    </dgm:pt>
    <dgm:pt modelId="{4E78BA99-EF20-4B52-B7CB-BFF268065A45}" type="pres">
      <dgm:prSet presAssocID="{91B7B98A-3986-4E0C-B8CF-A95C997E7521}" presName="box" presStyleLbl="node1" presStyleIdx="2" presStyleCnt="3"/>
      <dgm:spPr/>
    </dgm:pt>
    <dgm:pt modelId="{89D11A2F-6B88-4E19-96BC-CB64940C1846}" type="pres">
      <dgm:prSet presAssocID="{91B7B98A-3986-4E0C-B8CF-A95C997E7521}" presName="img" presStyleLbl="fgImgPlace1" presStyleIdx="2" presStyleCnt="3"/>
      <dgm:spPr/>
    </dgm:pt>
    <dgm:pt modelId="{2853F541-CE47-428E-B583-681558AFE0A6}" type="pres">
      <dgm:prSet presAssocID="{91B7B98A-3986-4E0C-B8CF-A95C997E7521}" presName="text" presStyleLbl="node1" presStyleIdx="2" presStyleCnt="3">
        <dgm:presLayoutVars>
          <dgm:bulletEnabled val="1"/>
        </dgm:presLayoutVars>
      </dgm:prSet>
      <dgm:spPr/>
    </dgm:pt>
  </dgm:ptLst>
  <dgm:cxnLst>
    <dgm:cxn modelId="{6AF3BA07-4598-472B-9B58-8AEEDB4E5EFE}" type="presOf" srcId="{6FE52F94-5C47-4E95-992F-C8EF0D8FE27A}" destId="{046EABE1-11E7-4033-A4C2-35464B45BCE7}" srcOrd="0" destOrd="0" presId="urn:microsoft.com/office/officeart/2005/8/layout/vList4"/>
    <dgm:cxn modelId="{4F398317-DB38-4EA0-94A2-BEF0A35E11A9}" srcId="{AE8D8E7C-EB0C-4531-A255-7E8954AA308A}" destId="{91B7B98A-3986-4E0C-B8CF-A95C997E7521}" srcOrd="2" destOrd="0" parTransId="{CC19592D-3634-451D-8560-BCB310845398}" sibTransId="{CB5DA6CD-75A8-4512-B897-6836C1F2D53F}"/>
    <dgm:cxn modelId="{E061B918-E020-4D08-BC0C-B110B7A744D8}" srcId="{9CCB1575-5800-42FD-8EA6-BA566BA48B1F}" destId="{6F56FA59-7996-4950-A3E5-A6019823BB75}" srcOrd="0" destOrd="0" parTransId="{581B94B4-9CB8-49A0-8AD1-5B8E4CECD3F2}" sibTransId="{FCF0C07F-7088-4CB1-AD93-2F4D054EBBDB}"/>
    <dgm:cxn modelId="{9881EF40-3679-40BD-A725-41E1647D4099}" type="presOf" srcId="{91B7B98A-3986-4E0C-B8CF-A95C997E7521}" destId="{4E78BA99-EF20-4B52-B7CB-BFF268065A45}" srcOrd="0" destOrd="0" presId="urn:microsoft.com/office/officeart/2005/8/layout/vList4"/>
    <dgm:cxn modelId="{A3CEE160-E228-4418-9506-030BF0E414B7}" type="presOf" srcId="{23A3FA7E-3B5A-44C7-B33F-CF65AD3996DF}" destId="{2853F541-CE47-428E-B583-681558AFE0A6}" srcOrd="1" destOrd="1" presId="urn:microsoft.com/office/officeart/2005/8/layout/vList4"/>
    <dgm:cxn modelId="{D06FC969-7428-4082-BE32-07C4ECF89A7B}" type="presOf" srcId="{6FE52F94-5C47-4E95-992F-C8EF0D8FE27A}" destId="{F84029F0-027E-40FE-8795-DF0E39C3C551}" srcOrd="1" destOrd="0" presId="urn:microsoft.com/office/officeart/2005/8/layout/vList4"/>
    <dgm:cxn modelId="{71805A5A-F20C-4592-9BCF-CF293027F564}" type="presOf" srcId="{6F56FA59-7996-4950-A3E5-A6019823BB75}" destId="{A61FAE45-10B9-41C8-AC7F-F6CD6F64D0A2}" srcOrd="1" destOrd="1" presId="urn:microsoft.com/office/officeart/2005/8/layout/vList4"/>
    <dgm:cxn modelId="{B649BB5A-5969-4595-B41F-802EF89EBF76}" type="presOf" srcId="{9CCB1575-5800-42FD-8EA6-BA566BA48B1F}" destId="{A61FAE45-10B9-41C8-AC7F-F6CD6F64D0A2}" srcOrd="1" destOrd="0" presId="urn:microsoft.com/office/officeart/2005/8/layout/vList4"/>
    <dgm:cxn modelId="{2961A580-4785-44DC-AD4C-EF73AD3BA8B1}" srcId="{6FE52F94-5C47-4E95-992F-C8EF0D8FE27A}" destId="{B584A2BF-6A26-47DC-9D9D-CA57EDB9F5AF}" srcOrd="0" destOrd="0" parTransId="{742A727A-BC66-4A64-A3A2-64F5336F9F0C}" sibTransId="{19F59E1E-9F1E-4DD5-B642-373F0651F6DB}"/>
    <dgm:cxn modelId="{20DFD480-EBA3-46A8-9BFD-E6756E7CDA1C}" srcId="{6FE52F94-5C47-4E95-992F-C8EF0D8FE27A}" destId="{FF61F8F5-C748-43F6-8BD2-3A3E695A15BD}" srcOrd="1" destOrd="0" parTransId="{F582A41D-B1B5-4B11-A530-8451DA36A82C}" sibTransId="{AE1F197C-8B47-4375-A226-A19247CD7336}"/>
    <dgm:cxn modelId="{B36A3098-0831-4BD2-BC57-6745F92516ED}" type="presOf" srcId="{91B7B98A-3986-4E0C-B8CF-A95C997E7521}" destId="{2853F541-CE47-428E-B583-681558AFE0A6}" srcOrd="1" destOrd="0" presId="urn:microsoft.com/office/officeart/2005/8/layout/vList4"/>
    <dgm:cxn modelId="{41414B99-90DB-4C61-84AD-1A59E407684B}" type="presOf" srcId="{9CCB1575-5800-42FD-8EA6-BA566BA48B1F}" destId="{7F23BD03-CA8C-4891-815D-54505F6A4CBC}" srcOrd="0" destOrd="0" presId="urn:microsoft.com/office/officeart/2005/8/layout/vList4"/>
    <dgm:cxn modelId="{9AAEEFA9-9297-4405-B847-BC83F2B926CD}" type="presOf" srcId="{6F56FA59-7996-4950-A3E5-A6019823BB75}" destId="{7F23BD03-CA8C-4891-815D-54505F6A4CBC}" srcOrd="0" destOrd="1" presId="urn:microsoft.com/office/officeart/2005/8/layout/vList4"/>
    <dgm:cxn modelId="{7437EBB2-F5F9-43AE-BE76-B7E8F422D6C5}" srcId="{AE8D8E7C-EB0C-4531-A255-7E8954AA308A}" destId="{9CCB1575-5800-42FD-8EA6-BA566BA48B1F}" srcOrd="1" destOrd="0" parTransId="{76248A11-6114-42E5-86E4-8015243E347E}" sibTransId="{C5964D41-0C8D-45A2-8A87-3FD5E3B25A44}"/>
    <dgm:cxn modelId="{29842EB9-03FD-435B-8112-56CE4E3DBDA7}" type="presOf" srcId="{B584A2BF-6A26-47DC-9D9D-CA57EDB9F5AF}" destId="{046EABE1-11E7-4033-A4C2-35464B45BCE7}" srcOrd="0" destOrd="1" presId="urn:microsoft.com/office/officeart/2005/8/layout/vList4"/>
    <dgm:cxn modelId="{3F2D7BBB-86DB-4DA0-B8B8-BD5BDBBA22D5}" type="presOf" srcId="{C9DFDA5D-AACA-45FE-825E-F156E4ECB22B}" destId="{046EABE1-11E7-4033-A4C2-35464B45BCE7}" srcOrd="0" destOrd="3" presId="urn:microsoft.com/office/officeart/2005/8/layout/vList4"/>
    <dgm:cxn modelId="{90449FC0-974F-45E0-BA34-C7557E62400E}" type="presOf" srcId="{AE8D8E7C-EB0C-4531-A255-7E8954AA308A}" destId="{ABED2773-B9C6-42B0-87C8-48A8D3F36954}" srcOrd="0" destOrd="0" presId="urn:microsoft.com/office/officeart/2005/8/layout/vList4"/>
    <dgm:cxn modelId="{8282F4C6-2E0B-49D2-ABD4-29243A2F35F6}" type="presOf" srcId="{B584A2BF-6A26-47DC-9D9D-CA57EDB9F5AF}" destId="{F84029F0-027E-40FE-8795-DF0E39C3C551}" srcOrd="1" destOrd="1" presId="urn:microsoft.com/office/officeart/2005/8/layout/vList4"/>
    <dgm:cxn modelId="{2B4B99D0-C495-46C2-891A-C90224903F51}" srcId="{AE8D8E7C-EB0C-4531-A255-7E8954AA308A}" destId="{6FE52F94-5C47-4E95-992F-C8EF0D8FE27A}" srcOrd="0" destOrd="0" parTransId="{9851AAA8-6E31-403E-80AA-2085921AC758}" sibTransId="{400B8814-CF49-4786-9E0A-24C306E31182}"/>
    <dgm:cxn modelId="{01467AD4-176E-40F7-8BAA-53E9F94DB79F}" type="presOf" srcId="{FF61F8F5-C748-43F6-8BD2-3A3E695A15BD}" destId="{F84029F0-027E-40FE-8795-DF0E39C3C551}" srcOrd="1" destOrd="2" presId="urn:microsoft.com/office/officeart/2005/8/layout/vList4"/>
    <dgm:cxn modelId="{9828B1D9-A77E-4298-844F-8A09E6C7E782}" type="presOf" srcId="{C9DFDA5D-AACA-45FE-825E-F156E4ECB22B}" destId="{F84029F0-027E-40FE-8795-DF0E39C3C551}" srcOrd="1" destOrd="3" presId="urn:microsoft.com/office/officeart/2005/8/layout/vList4"/>
    <dgm:cxn modelId="{F16688E3-282C-42DD-A2B9-A92914F089FF}" type="presOf" srcId="{FF61F8F5-C748-43F6-8BD2-3A3E695A15BD}" destId="{046EABE1-11E7-4033-A4C2-35464B45BCE7}" srcOrd="0" destOrd="2" presId="urn:microsoft.com/office/officeart/2005/8/layout/vList4"/>
    <dgm:cxn modelId="{DE801DF4-6195-4BAF-B01A-35276838C054}" srcId="{91B7B98A-3986-4E0C-B8CF-A95C997E7521}" destId="{23A3FA7E-3B5A-44C7-B33F-CF65AD3996DF}" srcOrd="0" destOrd="0" parTransId="{088E23BD-6C18-4E23-A3F1-15818011F0EB}" sibTransId="{A4409C59-730A-49EB-A2A5-4E458AD92EC7}"/>
    <dgm:cxn modelId="{7AB9D0F5-CEE6-4FEE-8BC8-A1EB8DBDD511}" srcId="{6FE52F94-5C47-4E95-992F-C8EF0D8FE27A}" destId="{C9DFDA5D-AACA-45FE-825E-F156E4ECB22B}" srcOrd="2" destOrd="0" parTransId="{C8520511-EEC5-4FA0-AED8-B15F8D3EA04A}" sibTransId="{6639636E-F671-4617-91A9-516400442493}"/>
    <dgm:cxn modelId="{353435FB-5D09-4947-91DB-0817D2F90C30}" type="presOf" srcId="{23A3FA7E-3B5A-44C7-B33F-CF65AD3996DF}" destId="{4E78BA99-EF20-4B52-B7CB-BFF268065A45}" srcOrd="0" destOrd="1" presId="urn:microsoft.com/office/officeart/2005/8/layout/vList4"/>
    <dgm:cxn modelId="{A8106138-0BE4-4DFC-A48B-B759D4C36B12}" type="presParOf" srcId="{ABED2773-B9C6-42B0-87C8-48A8D3F36954}" destId="{F214527B-3107-4AF2-AE09-FC79C4242A82}" srcOrd="0" destOrd="0" presId="urn:microsoft.com/office/officeart/2005/8/layout/vList4"/>
    <dgm:cxn modelId="{69D987BE-A4EB-4F49-B74A-93E54ABBC65E}" type="presParOf" srcId="{F214527B-3107-4AF2-AE09-FC79C4242A82}" destId="{046EABE1-11E7-4033-A4C2-35464B45BCE7}" srcOrd="0" destOrd="0" presId="urn:microsoft.com/office/officeart/2005/8/layout/vList4"/>
    <dgm:cxn modelId="{91E15F2A-AABA-4631-8BE0-561ADA3426BD}" type="presParOf" srcId="{F214527B-3107-4AF2-AE09-FC79C4242A82}" destId="{A5507A3E-BA13-4935-9634-1DBCE5FEAA61}" srcOrd="1" destOrd="0" presId="urn:microsoft.com/office/officeart/2005/8/layout/vList4"/>
    <dgm:cxn modelId="{C8E3DAC6-C2D6-4647-B5E1-1BA6CA30A1D3}" type="presParOf" srcId="{F214527B-3107-4AF2-AE09-FC79C4242A82}" destId="{F84029F0-027E-40FE-8795-DF0E39C3C551}" srcOrd="2" destOrd="0" presId="urn:microsoft.com/office/officeart/2005/8/layout/vList4"/>
    <dgm:cxn modelId="{CD7EDFAA-5E57-4320-80CA-E8A5B315C68F}" type="presParOf" srcId="{ABED2773-B9C6-42B0-87C8-48A8D3F36954}" destId="{EC40CFA9-E9C7-430B-AEFD-59F9C18E0AA0}" srcOrd="1" destOrd="0" presId="urn:microsoft.com/office/officeart/2005/8/layout/vList4"/>
    <dgm:cxn modelId="{B464200D-C7D8-4E68-B3C2-F908DF36DA52}" type="presParOf" srcId="{ABED2773-B9C6-42B0-87C8-48A8D3F36954}" destId="{B380668B-7CD9-41FE-B8DC-549EA2668233}" srcOrd="2" destOrd="0" presId="urn:microsoft.com/office/officeart/2005/8/layout/vList4"/>
    <dgm:cxn modelId="{F85A03CC-6DAB-44CC-A4D5-64593838D840}" type="presParOf" srcId="{B380668B-7CD9-41FE-B8DC-549EA2668233}" destId="{7F23BD03-CA8C-4891-815D-54505F6A4CBC}" srcOrd="0" destOrd="0" presId="urn:microsoft.com/office/officeart/2005/8/layout/vList4"/>
    <dgm:cxn modelId="{38DF12C6-6D49-4F39-B8B5-5C27603AAFC3}" type="presParOf" srcId="{B380668B-7CD9-41FE-B8DC-549EA2668233}" destId="{D07BE1E8-4239-4F8E-B48A-4B809759E0CD}" srcOrd="1" destOrd="0" presId="urn:microsoft.com/office/officeart/2005/8/layout/vList4"/>
    <dgm:cxn modelId="{984C4583-C3F0-4C96-ABE6-4988D395716E}" type="presParOf" srcId="{B380668B-7CD9-41FE-B8DC-549EA2668233}" destId="{A61FAE45-10B9-41C8-AC7F-F6CD6F64D0A2}" srcOrd="2" destOrd="0" presId="urn:microsoft.com/office/officeart/2005/8/layout/vList4"/>
    <dgm:cxn modelId="{1F9763C1-3233-45F6-8B16-A015865CB253}" type="presParOf" srcId="{ABED2773-B9C6-42B0-87C8-48A8D3F36954}" destId="{26BB8034-AAE6-4D44-AF8F-3A2D6ACA5AA7}" srcOrd="3" destOrd="0" presId="urn:microsoft.com/office/officeart/2005/8/layout/vList4"/>
    <dgm:cxn modelId="{713073F6-0227-44DF-ADB3-865F0A4982B1}" type="presParOf" srcId="{ABED2773-B9C6-42B0-87C8-48A8D3F36954}" destId="{48AF671B-170C-4AC1-B5EC-863DD66C3390}" srcOrd="4" destOrd="0" presId="urn:microsoft.com/office/officeart/2005/8/layout/vList4"/>
    <dgm:cxn modelId="{41ED53B1-C2C6-43E5-8954-8B90D0A48477}" type="presParOf" srcId="{48AF671B-170C-4AC1-B5EC-863DD66C3390}" destId="{4E78BA99-EF20-4B52-B7CB-BFF268065A45}" srcOrd="0" destOrd="0" presId="urn:microsoft.com/office/officeart/2005/8/layout/vList4"/>
    <dgm:cxn modelId="{996F9208-0534-4E34-9458-ADA2BAF7A13D}" type="presParOf" srcId="{48AF671B-170C-4AC1-B5EC-863DD66C3390}" destId="{89D11A2F-6B88-4E19-96BC-CB64940C1846}" srcOrd="1" destOrd="0" presId="urn:microsoft.com/office/officeart/2005/8/layout/vList4"/>
    <dgm:cxn modelId="{1FF07BD6-9CE8-42F6-AED5-4A6FEBBF93E4}" type="presParOf" srcId="{48AF671B-170C-4AC1-B5EC-863DD66C3390}" destId="{2853F541-CE47-428E-B583-681558AFE0A6}"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1F497D-4CBB-423C-BBB0-286F8E412AB1}"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de-DE"/>
        </a:p>
      </dgm:t>
    </dgm:pt>
    <dgm:pt modelId="{FB22D218-5C75-4CBA-A53D-8281305945A8}">
      <dgm:prSet custT="1"/>
      <dgm:spPr>
        <a:solidFill>
          <a:srgbClr val="A50021"/>
        </a:solidFill>
      </dgm:spPr>
      <dgm:t>
        <a:bodyPr/>
        <a:lstStyle/>
        <a:p>
          <a:pPr algn="r"/>
          <a:r>
            <a:rPr lang="de-DE" sz="1700" dirty="0"/>
            <a:t>       </a:t>
          </a:r>
          <a:r>
            <a:rPr lang="de-DE" sz="2000" dirty="0"/>
            <a:t>Für viele Kinder bringt es Vorteile, bis zum Nachmittag             ….in der Schule zu sein, um in der Gemeinschaft mit anderen zu lernen und zu spielen.</a:t>
          </a:r>
        </a:p>
      </dgm:t>
    </dgm:pt>
    <dgm:pt modelId="{333E2AAB-D427-4657-8C10-0116F6CF8A88}" type="parTrans" cxnId="{0456B71B-0A12-457B-873D-DD3D842C661E}">
      <dgm:prSet/>
      <dgm:spPr/>
      <dgm:t>
        <a:bodyPr/>
        <a:lstStyle/>
        <a:p>
          <a:endParaRPr lang="de-DE"/>
        </a:p>
      </dgm:t>
    </dgm:pt>
    <dgm:pt modelId="{FE72B929-38CB-48ED-B736-9A24C3E9E4EA}" type="sibTrans" cxnId="{0456B71B-0A12-457B-873D-DD3D842C661E}">
      <dgm:prSet/>
      <dgm:spPr/>
      <dgm:t>
        <a:bodyPr/>
        <a:lstStyle/>
        <a:p>
          <a:endParaRPr lang="de-DE"/>
        </a:p>
      </dgm:t>
    </dgm:pt>
    <dgm:pt modelId="{FACC58B4-F7AD-4981-94A1-64778F3FEB2F}" type="pres">
      <dgm:prSet presAssocID="{971F497D-4CBB-423C-BBB0-286F8E412AB1}" presName="linearFlow" presStyleCnt="0">
        <dgm:presLayoutVars>
          <dgm:dir/>
          <dgm:resizeHandles val="exact"/>
        </dgm:presLayoutVars>
      </dgm:prSet>
      <dgm:spPr/>
    </dgm:pt>
    <dgm:pt modelId="{9558C52E-69BE-4263-8880-19D9FE99D11C}" type="pres">
      <dgm:prSet presAssocID="{FB22D218-5C75-4CBA-A53D-8281305945A8}" presName="composite" presStyleCnt="0"/>
      <dgm:spPr/>
    </dgm:pt>
    <dgm:pt modelId="{8CD4547D-9F4F-485C-BB0E-6761673DD789}" type="pres">
      <dgm:prSet presAssocID="{FB22D218-5C75-4CBA-A53D-8281305945A8}" presName="imgShp" presStyleLbl="fgImgPlace1" presStyleIdx="0" presStyleCnt="1" custLinFactX="-19607" custLinFactNeighborX="-100000" custLinFactNeighborY="-49"/>
      <dgm:spPr/>
    </dgm:pt>
    <dgm:pt modelId="{7DADF1EE-2D95-4DFB-A688-52A3F23BB30F}" type="pres">
      <dgm:prSet presAssocID="{FB22D218-5C75-4CBA-A53D-8281305945A8}" presName="txShp" presStyleLbl="node1" presStyleIdx="0" presStyleCnt="1" custScaleX="150376" custLinFactNeighborX="-13876" custLinFactNeighborY="-49">
        <dgm:presLayoutVars>
          <dgm:bulletEnabled val="1"/>
        </dgm:presLayoutVars>
      </dgm:prSet>
      <dgm:spPr/>
    </dgm:pt>
  </dgm:ptLst>
  <dgm:cxnLst>
    <dgm:cxn modelId="{0456B71B-0A12-457B-873D-DD3D842C661E}" srcId="{971F497D-4CBB-423C-BBB0-286F8E412AB1}" destId="{FB22D218-5C75-4CBA-A53D-8281305945A8}" srcOrd="0" destOrd="0" parTransId="{333E2AAB-D427-4657-8C10-0116F6CF8A88}" sibTransId="{FE72B929-38CB-48ED-B736-9A24C3E9E4EA}"/>
    <dgm:cxn modelId="{4BACA861-BD37-44B9-9930-49EFBA665A3C}" type="presOf" srcId="{FB22D218-5C75-4CBA-A53D-8281305945A8}" destId="{7DADF1EE-2D95-4DFB-A688-52A3F23BB30F}" srcOrd="0" destOrd="0" presId="urn:microsoft.com/office/officeart/2005/8/layout/vList3"/>
    <dgm:cxn modelId="{DC06BFAE-503D-4B28-93F3-018E306FB077}" type="presOf" srcId="{971F497D-4CBB-423C-BBB0-286F8E412AB1}" destId="{FACC58B4-F7AD-4981-94A1-64778F3FEB2F}" srcOrd="0" destOrd="0" presId="urn:microsoft.com/office/officeart/2005/8/layout/vList3"/>
    <dgm:cxn modelId="{F54022A7-9860-4F20-B6FC-4FA1C80008C5}" type="presParOf" srcId="{FACC58B4-F7AD-4981-94A1-64778F3FEB2F}" destId="{9558C52E-69BE-4263-8880-19D9FE99D11C}" srcOrd="0" destOrd="0" presId="urn:microsoft.com/office/officeart/2005/8/layout/vList3"/>
    <dgm:cxn modelId="{2533E4CE-2163-491E-8643-9AAF58A10DA1}" type="presParOf" srcId="{9558C52E-69BE-4263-8880-19D9FE99D11C}" destId="{8CD4547D-9F4F-485C-BB0E-6761673DD789}" srcOrd="0" destOrd="0" presId="urn:microsoft.com/office/officeart/2005/8/layout/vList3"/>
    <dgm:cxn modelId="{AB8134D0-0AE1-4D7F-A4A4-BCAE9FE33788}" type="presParOf" srcId="{9558C52E-69BE-4263-8880-19D9FE99D11C}" destId="{7DADF1EE-2D95-4DFB-A688-52A3F23BB30F}"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A5C67F-F4BB-4E87-9A8C-B4B921596FED}"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de-DE"/>
        </a:p>
      </dgm:t>
    </dgm:pt>
    <dgm:pt modelId="{A8D0F142-5E17-4FD4-932E-031668F8ADE2}">
      <dgm:prSet custT="1"/>
      <dgm:spPr>
        <a:solidFill>
          <a:srgbClr val="A50021"/>
        </a:solidFill>
      </dgm:spPr>
      <dgm:t>
        <a:bodyPr/>
        <a:lstStyle/>
        <a:p>
          <a:pPr algn="r"/>
          <a:r>
            <a:rPr lang="de-DE" sz="1700" dirty="0"/>
            <a:t> </a:t>
          </a:r>
          <a:r>
            <a:rPr lang="de-DE" sz="2000" dirty="0"/>
            <a:t>Ab 01.08.2026 haben Eltern der Erstklässler einen Anspruch auf einen Betreuungsplatz. Die Grundschule Nordenstadt startet ab 2025 mit allen Klassen  </a:t>
          </a:r>
        </a:p>
      </dgm:t>
    </dgm:pt>
    <dgm:pt modelId="{8CB0116D-89B0-4B8A-B3CB-779C7804CE16}" type="parTrans" cxnId="{85A0D786-2A8B-44D3-85DA-75BC94D1A250}">
      <dgm:prSet/>
      <dgm:spPr/>
      <dgm:t>
        <a:bodyPr/>
        <a:lstStyle/>
        <a:p>
          <a:endParaRPr lang="de-DE"/>
        </a:p>
      </dgm:t>
    </dgm:pt>
    <dgm:pt modelId="{34C989C0-046B-4EDD-BD30-9809A6B20ACE}" type="sibTrans" cxnId="{85A0D786-2A8B-44D3-85DA-75BC94D1A250}">
      <dgm:prSet/>
      <dgm:spPr/>
      <dgm:t>
        <a:bodyPr/>
        <a:lstStyle/>
        <a:p>
          <a:endParaRPr lang="de-DE"/>
        </a:p>
      </dgm:t>
    </dgm:pt>
    <dgm:pt modelId="{F89C94E2-3F40-4059-B8A4-0F2266C16281}" type="pres">
      <dgm:prSet presAssocID="{CEA5C67F-F4BB-4E87-9A8C-B4B921596FED}" presName="linearFlow" presStyleCnt="0">
        <dgm:presLayoutVars>
          <dgm:dir/>
          <dgm:resizeHandles val="exact"/>
        </dgm:presLayoutVars>
      </dgm:prSet>
      <dgm:spPr/>
    </dgm:pt>
    <dgm:pt modelId="{A072C2B0-9CCF-4E82-B818-07D9BC9409DE}" type="pres">
      <dgm:prSet presAssocID="{A8D0F142-5E17-4FD4-932E-031668F8ADE2}" presName="composite" presStyleCnt="0"/>
      <dgm:spPr/>
    </dgm:pt>
    <dgm:pt modelId="{9A4E89AD-E62E-403F-BD51-7F096DD8FA9F}" type="pres">
      <dgm:prSet presAssocID="{A8D0F142-5E17-4FD4-932E-031668F8ADE2}" presName="imgShp" presStyleLbl="fgImgPlace1" presStyleIdx="0" presStyleCnt="1" custLinFactNeighborX="-93184" custLinFactNeighborY="-4019"/>
      <dgm:spPr/>
    </dgm:pt>
    <dgm:pt modelId="{CAD36C6D-AE03-4A9A-A257-BD3234BF3907}" type="pres">
      <dgm:prSet presAssocID="{A8D0F142-5E17-4FD4-932E-031668F8ADE2}" presName="txShp" presStyleLbl="node1" presStyleIdx="0" presStyleCnt="1" custScaleX="150376" custLinFactNeighborX="-9951" custLinFactNeighborY="4998">
        <dgm:presLayoutVars>
          <dgm:bulletEnabled val="1"/>
        </dgm:presLayoutVars>
      </dgm:prSet>
      <dgm:spPr/>
    </dgm:pt>
  </dgm:ptLst>
  <dgm:cxnLst>
    <dgm:cxn modelId="{9193FB4E-8000-480E-874F-259B0F3AA642}" type="presOf" srcId="{CEA5C67F-F4BB-4E87-9A8C-B4B921596FED}" destId="{F89C94E2-3F40-4059-B8A4-0F2266C16281}" srcOrd="0" destOrd="0" presId="urn:microsoft.com/office/officeart/2005/8/layout/vList3"/>
    <dgm:cxn modelId="{EE0AA882-60FB-4BE8-BF58-908ED20B0A5D}" type="presOf" srcId="{A8D0F142-5E17-4FD4-932E-031668F8ADE2}" destId="{CAD36C6D-AE03-4A9A-A257-BD3234BF3907}" srcOrd="0" destOrd="0" presId="urn:microsoft.com/office/officeart/2005/8/layout/vList3"/>
    <dgm:cxn modelId="{85A0D786-2A8B-44D3-85DA-75BC94D1A250}" srcId="{CEA5C67F-F4BB-4E87-9A8C-B4B921596FED}" destId="{A8D0F142-5E17-4FD4-932E-031668F8ADE2}" srcOrd="0" destOrd="0" parTransId="{8CB0116D-89B0-4B8A-B3CB-779C7804CE16}" sibTransId="{34C989C0-046B-4EDD-BD30-9809A6B20ACE}"/>
    <dgm:cxn modelId="{E5566571-F90B-4AB6-89E9-98296C8720C5}" type="presParOf" srcId="{F89C94E2-3F40-4059-B8A4-0F2266C16281}" destId="{A072C2B0-9CCF-4E82-B818-07D9BC9409DE}" srcOrd="0" destOrd="0" presId="urn:microsoft.com/office/officeart/2005/8/layout/vList3"/>
    <dgm:cxn modelId="{F51EA7AC-DA84-4B0F-9F05-4CDE1FE8A4F6}" type="presParOf" srcId="{A072C2B0-9CCF-4E82-B818-07D9BC9409DE}" destId="{9A4E89AD-E62E-403F-BD51-7F096DD8FA9F}" srcOrd="0" destOrd="0" presId="urn:microsoft.com/office/officeart/2005/8/layout/vList3"/>
    <dgm:cxn modelId="{E842763E-7FB3-40DF-87C1-F92775C0991B}" type="presParOf" srcId="{A072C2B0-9CCF-4E82-B818-07D9BC9409DE}" destId="{CAD36C6D-AE03-4A9A-A257-BD3234BF3907}" srcOrd="1" destOrd="0" presId="urn:microsoft.com/office/officeart/2005/8/layout/vList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CA5F34-D34F-473F-8A0B-667F12A42529}" type="doc">
      <dgm:prSet loTypeId="urn:microsoft.com/office/officeart/2005/8/layout/pyramid2" loCatId="list" qsTypeId="urn:microsoft.com/office/officeart/2005/8/quickstyle/simple3" qsCatId="simple" csTypeId="urn:microsoft.com/office/officeart/2005/8/colors/accent6_5" csCatId="accent6" phldr="1"/>
      <dgm:spPr/>
    </dgm:pt>
    <dgm:pt modelId="{274358D8-F0ED-436C-879E-E59A4B6D8AC4}">
      <dgm:prSet phldrT="[Text]" custT="1"/>
      <dgm:spPr/>
      <dgm:t>
        <a:bodyPr/>
        <a:lstStyle/>
        <a:p>
          <a:r>
            <a:rPr lang="de-DE" sz="1400" b="1" dirty="0"/>
            <a:t>Der Pakt für den Ganztag ist ein freiwilliges Bildungs- und Betreuungsangebot des Landes Hessen und des Schulträgers Landeshauptstadt Wiesbaden.</a:t>
          </a:r>
        </a:p>
      </dgm:t>
    </dgm:pt>
    <dgm:pt modelId="{4474F41A-455D-4FA7-A28F-A2DF0199F8BD}" type="parTrans" cxnId="{E13B0781-0C5F-4CD6-9ABA-75467AD71343}">
      <dgm:prSet/>
      <dgm:spPr/>
      <dgm:t>
        <a:bodyPr/>
        <a:lstStyle/>
        <a:p>
          <a:endParaRPr lang="de-DE"/>
        </a:p>
      </dgm:t>
    </dgm:pt>
    <dgm:pt modelId="{43617ACC-79BD-4C61-865B-CF25E1573B2E}" type="sibTrans" cxnId="{E13B0781-0C5F-4CD6-9ABA-75467AD71343}">
      <dgm:prSet/>
      <dgm:spPr/>
      <dgm:t>
        <a:bodyPr/>
        <a:lstStyle/>
        <a:p>
          <a:endParaRPr lang="de-DE"/>
        </a:p>
      </dgm:t>
    </dgm:pt>
    <dgm:pt modelId="{37E5734D-08DE-430C-A894-7F1D0D39C3AC}">
      <dgm:prSet custT="1"/>
      <dgm:spPr/>
      <dgm:t>
        <a:bodyPr/>
        <a:lstStyle/>
        <a:p>
          <a:r>
            <a:rPr lang="de-DE" sz="1400" b="1" dirty="0"/>
            <a:t>Der Pakt für den Ganztag wird an fünf Tagen in der Woche von 7.30 bis 14.30 Uhr oder 17 Uhr und in den Ferien angeboten, mit Ausnahme derzeit 3 Wochen Schließzeit</a:t>
          </a:r>
        </a:p>
      </dgm:t>
    </dgm:pt>
    <dgm:pt modelId="{EB9E63A4-599A-4255-8959-640B15F00F6A}" type="parTrans" cxnId="{20EDA7E0-CAEC-43BF-94D9-32145E41800C}">
      <dgm:prSet/>
      <dgm:spPr/>
      <dgm:t>
        <a:bodyPr/>
        <a:lstStyle/>
        <a:p>
          <a:endParaRPr lang="de-DE"/>
        </a:p>
      </dgm:t>
    </dgm:pt>
    <dgm:pt modelId="{B4E41685-71AC-49F6-9122-0B3E4E9BDAB1}" type="sibTrans" cxnId="{20EDA7E0-CAEC-43BF-94D9-32145E41800C}">
      <dgm:prSet/>
      <dgm:spPr/>
      <dgm:t>
        <a:bodyPr/>
        <a:lstStyle/>
        <a:p>
          <a:endParaRPr lang="de-DE"/>
        </a:p>
      </dgm:t>
    </dgm:pt>
    <dgm:pt modelId="{C1D6D0AB-513D-4311-9D48-BE6C54E11676}">
      <dgm:prSet/>
      <dgm:spPr/>
      <dgm:t>
        <a:bodyPr/>
        <a:lstStyle/>
        <a:p>
          <a:r>
            <a:rPr lang="de-DE" b="1" dirty="0"/>
            <a:t>Die Teilnahme am Pakt für den Ganztag ist freiwillig,                                  nach Anmeldung des Kindes verbindlich.</a:t>
          </a:r>
        </a:p>
      </dgm:t>
    </dgm:pt>
    <dgm:pt modelId="{992D3DD6-6F6D-4C4B-B222-F64AB5966374}" type="parTrans" cxnId="{341554BC-38EF-46CF-A0BA-D7D946386E51}">
      <dgm:prSet/>
      <dgm:spPr/>
      <dgm:t>
        <a:bodyPr/>
        <a:lstStyle/>
        <a:p>
          <a:endParaRPr lang="de-DE"/>
        </a:p>
      </dgm:t>
    </dgm:pt>
    <dgm:pt modelId="{DAD4F944-BCD3-4DA8-BB5C-8E262349E90B}" type="sibTrans" cxnId="{341554BC-38EF-46CF-A0BA-D7D946386E51}">
      <dgm:prSet/>
      <dgm:spPr/>
      <dgm:t>
        <a:bodyPr/>
        <a:lstStyle/>
        <a:p>
          <a:endParaRPr lang="de-DE"/>
        </a:p>
      </dgm:t>
    </dgm:pt>
    <dgm:pt modelId="{7E08100F-B992-4BF7-94C4-A3827D323BE4}">
      <dgm:prSet/>
      <dgm:spPr/>
      <dgm:t>
        <a:bodyPr/>
        <a:lstStyle/>
        <a:p>
          <a:r>
            <a:rPr lang="de-DE" b="1" dirty="0"/>
            <a:t>Ein warmes Mittagsessen ist im Pakt verbindlich und fester Bestandteil des pädagogischen Konzeptes und kostet monatlich 85 Euro.</a:t>
          </a:r>
        </a:p>
      </dgm:t>
    </dgm:pt>
    <dgm:pt modelId="{6B4795F8-28F9-422D-B4EC-AF8C37E3FC8D}" type="parTrans" cxnId="{7411603B-7EC8-44CF-BB70-D89A0C14289E}">
      <dgm:prSet/>
      <dgm:spPr/>
      <dgm:t>
        <a:bodyPr/>
        <a:lstStyle/>
        <a:p>
          <a:endParaRPr lang="de-DE"/>
        </a:p>
      </dgm:t>
    </dgm:pt>
    <dgm:pt modelId="{DF10A467-A736-4E32-9993-244B0AECC2FF}" type="sibTrans" cxnId="{7411603B-7EC8-44CF-BB70-D89A0C14289E}">
      <dgm:prSet/>
      <dgm:spPr/>
      <dgm:t>
        <a:bodyPr/>
        <a:lstStyle/>
        <a:p>
          <a:endParaRPr lang="de-DE"/>
        </a:p>
      </dgm:t>
    </dgm:pt>
    <dgm:pt modelId="{8D1D940F-B282-47A0-B091-60F007C70126}">
      <dgm:prSet phldrT="[Text]" custT="1"/>
      <dgm:spPr/>
      <dgm:t>
        <a:bodyPr/>
        <a:lstStyle/>
        <a:p>
          <a:r>
            <a:rPr lang="de-DE" sz="1400" b="1" dirty="0"/>
            <a:t>Das Land Hessen stellt Ressourcen in Form von Stellen für Lehrkräfte und Mittel für den Träger zur Verfügung, um ein Angebot bis 14.30 Uhr zu ermöglichen. Ein weitergehendes Angebot bis 17.00 Uhr, die Organisation des Mittagessens und einer Ferienbetreuung sind Aufgaben der Landeshauptstadt Wiesbaden.</a:t>
          </a:r>
        </a:p>
      </dgm:t>
    </dgm:pt>
    <dgm:pt modelId="{9BCAC5D5-926E-47A3-8122-A48E0CD417E5}" type="parTrans" cxnId="{9FBCC6E2-D939-4197-B2AE-1915635578B9}">
      <dgm:prSet/>
      <dgm:spPr/>
      <dgm:t>
        <a:bodyPr/>
        <a:lstStyle/>
        <a:p>
          <a:endParaRPr lang="de-DE"/>
        </a:p>
      </dgm:t>
    </dgm:pt>
    <dgm:pt modelId="{5D8DC99E-4AE8-4502-B049-8138D4914C8F}" type="sibTrans" cxnId="{9FBCC6E2-D939-4197-B2AE-1915635578B9}">
      <dgm:prSet/>
      <dgm:spPr/>
      <dgm:t>
        <a:bodyPr/>
        <a:lstStyle/>
        <a:p>
          <a:endParaRPr lang="de-DE"/>
        </a:p>
      </dgm:t>
    </dgm:pt>
    <dgm:pt modelId="{309CC9B7-401C-46AB-86BD-E532C17073DA}">
      <dgm:prSet custT="1"/>
      <dgm:spPr/>
      <dgm:t>
        <a:bodyPr/>
        <a:lstStyle/>
        <a:p>
          <a:r>
            <a:rPr lang="de-DE" sz="1400" b="1" dirty="0"/>
            <a:t>Auf Antrag kann im Rahmen des Bildungs- und Teilhabepakets der Beitrag für das Mittagessen übernommen werden.</a:t>
          </a:r>
        </a:p>
      </dgm:t>
    </dgm:pt>
    <dgm:pt modelId="{D4636C81-38BA-4732-8E6F-8EDE7DEB02D6}" type="parTrans" cxnId="{7CE6F075-CCD5-4135-B826-8CF84AD41D5B}">
      <dgm:prSet/>
      <dgm:spPr/>
      <dgm:t>
        <a:bodyPr/>
        <a:lstStyle/>
        <a:p>
          <a:endParaRPr lang="de-DE"/>
        </a:p>
      </dgm:t>
    </dgm:pt>
    <dgm:pt modelId="{34D1A2F9-F1D8-425C-9E66-D85EF1EA78B3}" type="sibTrans" cxnId="{7CE6F075-CCD5-4135-B826-8CF84AD41D5B}">
      <dgm:prSet/>
      <dgm:spPr/>
      <dgm:t>
        <a:bodyPr/>
        <a:lstStyle/>
        <a:p>
          <a:endParaRPr lang="de-DE"/>
        </a:p>
      </dgm:t>
    </dgm:pt>
    <dgm:pt modelId="{00D33661-873C-449E-94C2-6765A59D79F6}">
      <dgm:prSet custT="1"/>
      <dgm:spPr/>
      <dgm:t>
        <a:bodyPr/>
        <a:lstStyle/>
        <a:p>
          <a:r>
            <a:rPr lang="de-DE" sz="1400" b="1" dirty="0"/>
            <a:t>Beitragszuschüsse sind bei entsprechenden Voraussetzungen möglich.</a:t>
          </a:r>
        </a:p>
      </dgm:t>
    </dgm:pt>
    <dgm:pt modelId="{104C52DF-AFD6-4AAF-9825-13AE7404D050}" type="parTrans" cxnId="{BC3CE0DD-E1BD-4EAC-B926-C1EC4C275046}">
      <dgm:prSet/>
      <dgm:spPr/>
      <dgm:t>
        <a:bodyPr/>
        <a:lstStyle/>
        <a:p>
          <a:endParaRPr lang="de-DE"/>
        </a:p>
      </dgm:t>
    </dgm:pt>
    <dgm:pt modelId="{CE7A28A0-7232-4E8F-A6FA-288BC4D4F56B}" type="sibTrans" cxnId="{BC3CE0DD-E1BD-4EAC-B926-C1EC4C275046}">
      <dgm:prSet/>
      <dgm:spPr/>
      <dgm:t>
        <a:bodyPr/>
        <a:lstStyle/>
        <a:p>
          <a:endParaRPr lang="de-DE"/>
        </a:p>
      </dgm:t>
    </dgm:pt>
    <dgm:pt modelId="{4E92DF43-95CA-41CE-9E37-E573EB44220B}" type="pres">
      <dgm:prSet presAssocID="{D9CA5F34-D34F-473F-8A0B-667F12A42529}" presName="compositeShape" presStyleCnt="0">
        <dgm:presLayoutVars>
          <dgm:dir/>
          <dgm:resizeHandles/>
        </dgm:presLayoutVars>
      </dgm:prSet>
      <dgm:spPr/>
    </dgm:pt>
    <dgm:pt modelId="{1507DA16-632E-43B3-8C1B-58259C706DCC}" type="pres">
      <dgm:prSet presAssocID="{D9CA5F34-D34F-473F-8A0B-667F12A42529}" presName="pyramid" presStyleLbl="node1" presStyleIdx="0" presStyleCnt="1" custLinFactNeighborX="10773" custLinFactNeighborY="1362"/>
      <dgm:spPr>
        <a:gradFill rotWithShape="0">
          <a:gsLst>
            <a:gs pos="100000">
              <a:srgbClr val="A50021"/>
            </a:gs>
            <a:gs pos="100000">
              <a:schemeClr val="accent6">
                <a:alpha val="90000"/>
                <a:hueOff val="0"/>
                <a:satOff val="0"/>
                <a:lumOff val="0"/>
                <a:alphaOff val="0"/>
                <a:lumMod val="105000"/>
                <a:satMod val="103000"/>
                <a:tint val="73000"/>
              </a:schemeClr>
            </a:gs>
            <a:gs pos="100000">
              <a:schemeClr val="accent6">
                <a:alpha val="90000"/>
                <a:hueOff val="0"/>
                <a:satOff val="0"/>
                <a:lumOff val="0"/>
                <a:alphaOff val="0"/>
                <a:lumMod val="105000"/>
                <a:satMod val="109000"/>
                <a:tint val="81000"/>
              </a:schemeClr>
            </a:gs>
          </a:gsLst>
          <a:lin ang="5400000" scaled="0"/>
        </a:gradFill>
      </dgm:spPr>
    </dgm:pt>
    <dgm:pt modelId="{8BC23A6D-D48A-408F-A686-BF5445106ACA}" type="pres">
      <dgm:prSet presAssocID="{D9CA5F34-D34F-473F-8A0B-667F12A42529}" presName="theList" presStyleCnt="0"/>
      <dgm:spPr/>
    </dgm:pt>
    <dgm:pt modelId="{77208A98-D1EB-4357-A8DB-C61F991DC9F6}" type="pres">
      <dgm:prSet presAssocID="{274358D8-F0ED-436C-879E-E59A4B6D8AC4}" presName="aNode" presStyleLbl="fgAcc1" presStyleIdx="0" presStyleCnt="7" custScaleX="124897" custScaleY="145574" custLinFactY="24402" custLinFactNeighborX="20986" custLinFactNeighborY="100000">
        <dgm:presLayoutVars>
          <dgm:bulletEnabled val="1"/>
        </dgm:presLayoutVars>
      </dgm:prSet>
      <dgm:spPr/>
    </dgm:pt>
    <dgm:pt modelId="{0D0B550D-1594-4835-B37B-2F94EF2C622E}" type="pres">
      <dgm:prSet presAssocID="{274358D8-F0ED-436C-879E-E59A4B6D8AC4}" presName="aSpace" presStyleCnt="0"/>
      <dgm:spPr/>
    </dgm:pt>
    <dgm:pt modelId="{D28441BD-1F79-443A-B770-90EFEAD58CF0}" type="pres">
      <dgm:prSet presAssocID="{8D1D940F-B282-47A0-B091-60F007C70126}" presName="aNode" presStyleLbl="fgAcc1" presStyleIdx="1" presStyleCnt="7" custScaleX="126595" custScaleY="211293" custLinFactY="30703" custLinFactNeighborX="21038" custLinFactNeighborY="100000">
        <dgm:presLayoutVars>
          <dgm:bulletEnabled val="1"/>
        </dgm:presLayoutVars>
      </dgm:prSet>
      <dgm:spPr/>
    </dgm:pt>
    <dgm:pt modelId="{FA3B0D06-0C7D-475C-8850-8FEA96D8905D}" type="pres">
      <dgm:prSet presAssocID="{8D1D940F-B282-47A0-B091-60F007C70126}" presName="aSpace" presStyleCnt="0"/>
      <dgm:spPr/>
    </dgm:pt>
    <dgm:pt modelId="{A7D3F248-B37D-44C7-A9BA-E50DF850D6A1}" type="pres">
      <dgm:prSet presAssocID="{37E5734D-08DE-430C-A894-7F1D0D39C3AC}" presName="aNode" presStyleLbl="fgAcc1" presStyleIdx="2" presStyleCnt="7" custScaleX="128423" custScaleY="105129" custLinFactY="362650" custLinFactNeighborX="19899" custLinFactNeighborY="400000">
        <dgm:presLayoutVars>
          <dgm:bulletEnabled val="1"/>
        </dgm:presLayoutVars>
      </dgm:prSet>
      <dgm:spPr/>
    </dgm:pt>
    <dgm:pt modelId="{2E977B35-8656-4839-89E5-BA04A3597D3F}" type="pres">
      <dgm:prSet presAssocID="{37E5734D-08DE-430C-A894-7F1D0D39C3AC}" presName="aSpace" presStyleCnt="0"/>
      <dgm:spPr/>
    </dgm:pt>
    <dgm:pt modelId="{33CB7411-4B9A-4CF1-B550-AC54567976CD}" type="pres">
      <dgm:prSet presAssocID="{7E08100F-B992-4BF7-94C4-A3827D323BE4}" presName="aNode" presStyleLbl="fgAcc1" presStyleIdx="3" presStyleCnt="7" custScaleX="127718" custLinFactY="-49214" custLinFactNeighborX="20476" custLinFactNeighborY="-100000">
        <dgm:presLayoutVars>
          <dgm:bulletEnabled val="1"/>
        </dgm:presLayoutVars>
      </dgm:prSet>
      <dgm:spPr/>
    </dgm:pt>
    <dgm:pt modelId="{B081D0D4-DB1D-4312-8D79-32795F777E4C}" type="pres">
      <dgm:prSet presAssocID="{7E08100F-B992-4BF7-94C4-A3827D323BE4}" presName="aSpace" presStyleCnt="0"/>
      <dgm:spPr/>
    </dgm:pt>
    <dgm:pt modelId="{3834B28A-B8FA-4BAF-A910-B7B2C7F5628E}" type="pres">
      <dgm:prSet presAssocID="{C1D6D0AB-513D-4311-9D48-BE6C54E11676}" presName="aNode" presStyleLbl="fgAcc1" presStyleIdx="4" presStyleCnt="7" custScaleX="128047" custScaleY="118369" custLinFactY="271833" custLinFactNeighborX="20291" custLinFactNeighborY="300000">
        <dgm:presLayoutVars>
          <dgm:bulletEnabled val="1"/>
        </dgm:presLayoutVars>
      </dgm:prSet>
      <dgm:spPr/>
    </dgm:pt>
    <dgm:pt modelId="{6C0E0C99-1CBC-48DE-9562-8767BE90C2BA}" type="pres">
      <dgm:prSet presAssocID="{C1D6D0AB-513D-4311-9D48-BE6C54E11676}" presName="aSpace" presStyleCnt="0"/>
      <dgm:spPr/>
    </dgm:pt>
    <dgm:pt modelId="{E732D6F3-5A6A-4058-9C7D-C12AC187BA48}" type="pres">
      <dgm:prSet presAssocID="{309CC9B7-401C-46AB-86BD-E532C17073DA}" presName="aNode" presStyleLbl="fgAcc1" presStyleIdx="5" presStyleCnt="7" custScaleX="127517" custScaleY="99145" custLinFactY="-159470" custLinFactNeighborX="20352" custLinFactNeighborY="-200000">
        <dgm:presLayoutVars>
          <dgm:bulletEnabled val="1"/>
        </dgm:presLayoutVars>
      </dgm:prSet>
      <dgm:spPr/>
    </dgm:pt>
    <dgm:pt modelId="{A87D9D92-F213-4492-9D6B-2485668C345D}" type="pres">
      <dgm:prSet presAssocID="{309CC9B7-401C-46AB-86BD-E532C17073DA}" presName="aSpace" presStyleCnt="0"/>
      <dgm:spPr/>
    </dgm:pt>
    <dgm:pt modelId="{18BBF61D-F836-4718-BC45-14AECC95612C}" type="pres">
      <dgm:prSet presAssocID="{00D33661-873C-449E-94C2-6765A59D79F6}" presName="aNode" presStyleLbl="fgAcc1" presStyleIdx="6" presStyleCnt="7" custScaleX="127683" custLinFactY="-153843" custLinFactNeighborX="20473" custLinFactNeighborY="-200000">
        <dgm:presLayoutVars>
          <dgm:bulletEnabled val="1"/>
        </dgm:presLayoutVars>
      </dgm:prSet>
      <dgm:spPr/>
    </dgm:pt>
    <dgm:pt modelId="{2A957F9A-0E79-4FE5-89C1-580581A62F5A}" type="pres">
      <dgm:prSet presAssocID="{00D33661-873C-449E-94C2-6765A59D79F6}" presName="aSpace" presStyleCnt="0"/>
      <dgm:spPr/>
    </dgm:pt>
  </dgm:ptLst>
  <dgm:cxnLst>
    <dgm:cxn modelId="{91A2CD13-C107-4A85-8498-65CEC94F5586}" type="presOf" srcId="{8D1D940F-B282-47A0-B091-60F007C70126}" destId="{D28441BD-1F79-443A-B770-90EFEAD58CF0}" srcOrd="0" destOrd="0" presId="urn:microsoft.com/office/officeart/2005/8/layout/pyramid2"/>
    <dgm:cxn modelId="{E47E8614-F508-4396-A5D2-AA5EF938D6C4}" type="presOf" srcId="{7E08100F-B992-4BF7-94C4-A3827D323BE4}" destId="{33CB7411-4B9A-4CF1-B550-AC54567976CD}" srcOrd="0" destOrd="0" presId="urn:microsoft.com/office/officeart/2005/8/layout/pyramid2"/>
    <dgm:cxn modelId="{D6FEDD15-094B-4905-8494-2AE687FC1BBA}" type="presOf" srcId="{274358D8-F0ED-436C-879E-E59A4B6D8AC4}" destId="{77208A98-D1EB-4357-A8DB-C61F991DC9F6}" srcOrd="0" destOrd="0" presId="urn:microsoft.com/office/officeart/2005/8/layout/pyramid2"/>
    <dgm:cxn modelId="{7411603B-7EC8-44CF-BB70-D89A0C14289E}" srcId="{D9CA5F34-D34F-473F-8A0B-667F12A42529}" destId="{7E08100F-B992-4BF7-94C4-A3827D323BE4}" srcOrd="3" destOrd="0" parTransId="{6B4795F8-28F9-422D-B4EC-AF8C37E3FC8D}" sibTransId="{DF10A467-A736-4E32-9993-244B0AECC2FF}"/>
    <dgm:cxn modelId="{B4FC0F48-13A1-47A9-8304-D9731CE5E47D}" type="presOf" srcId="{D9CA5F34-D34F-473F-8A0B-667F12A42529}" destId="{4E92DF43-95CA-41CE-9E37-E573EB44220B}" srcOrd="0" destOrd="0" presId="urn:microsoft.com/office/officeart/2005/8/layout/pyramid2"/>
    <dgm:cxn modelId="{7CE6F075-CCD5-4135-B826-8CF84AD41D5B}" srcId="{D9CA5F34-D34F-473F-8A0B-667F12A42529}" destId="{309CC9B7-401C-46AB-86BD-E532C17073DA}" srcOrd="5" destOrd="0" parTransId="{D4636C81-38BA-4732-8E6F-8EDE7DEB02D6}" sibTransId="{34D1A2F9-F1D8-425C-9E66-D85EF1EA78B3}"/>
    <dgm:cxn modelId="{871CBC7B-FFD1-4ABB-9937-7BC57CB12B67}" type="presOf" srcId="{309CC9B7-401C-46AB-86BD-E532C17073DA}" destId="{E732D6F3-5A6A-4058-9C7D-C12AC187BA48}" srcOrd="0" destOrd="0" presId="urn:microsoft.com/office/officeart/2005/8/layout/pyramid2"/>
    <dgm:cxn modelId="{3239E57F-5B77-4B3B-BB62-969F91FA70CC}" type="presOf" srcId="{37E5734D-08DE-430C-A894-7F1D0D39C3AC}" destId="{A7D3F248-B37D-44C7-A9BA-E50DF850D6A1}" srcOrd="0" destOrd="0" presId="urn:microsoft.com/office/officeart/2005/8/layout/pyramid2"/>
    <dgm:cxn modelId="{E13B0781-0C5F-4CD6-9ABA-75467AD71343}" srcId="{D9CA5F34-D34F-473F-8A0B-667F12A42529}" destId="{274358D8-F0ED-436C-879E-E59A4B6D8AC4}" srcOrd="0" destOrd="0" parTransId="{4474F41A-455D-4FA7-A28F-A2DF0199F8BD}" sibTransId="{43617ACC-79BD-4C61-865B-CF25E1573B2E}"/>
    <dgm:cxn modelId="{96D3428E-7518-4E65-98DE-1D730F8FEBD6}" type="presOf" srcId="{00D33661-873C-449E-94C2-6765A59D79F6}" destId="{18BBF61D-F836-4718-BC45-14AECC95612C}" srcOrd="0" destOrd="0" presId="urn:microsoft.com/office/officeart/2005/8/layout/pyramid2"/>
    <dgm:cxn modelId="{341554BC-38EF-46CF-A0BA-D7D946386E51}" srcId="{D9CA5F34-D34F-473F-8A0B-667F12A42529}" destId="{C1D6D0AB-513D-4311-9D48-BE6C54E11676}" srcOrd="4" destOrd="0" parTransId="{992D3DD6-6F6D-4C4B-B222-F64AB5966374}" sibTransId="{DAD4F944-BCD3-4DA8-BB5C-8E262349E90B}"/>
    <dgm:cxn modelId="{BC3CE0DD-E1BD-4EAC-B926-C1EC4C275046}" srcId="{D9CA5F34-D34F-473F-8A0B-667F12A42529}" destId="{00D33661-873C-449E-94C2-6765A59D79F6}" srcOrd="6" destOrd="0" parTransId="{104C52DF-AFD6-4AAF-9825-13AE7404D050}" sibTransId="{CE7A28A0-7232-4E8F-A6FA-288BC4D4F56B}"/>
    <dgm:cxn modelId="{20EDA7E0-CAEC-43BF-94D9-32145E41800C}" srcId="{D9CA5F34-D34F-473F-8A0B-667F12A42529}" destId="{37E5734D-08DE-430C-A894-7F1D0D39C3AC}" srcOrd="2" destOrd="0" parTransId="{EB9E63A4-599A-4255-8959-640B15F00F6A}" sibTransId="{B4E41685-71AC-49F6-9122-0B3E4E9BDAB1}"/>
    <dgm:cxn modelId="{9FBCC6E2-D939-4197-B2AE-1915635578B9}" srcId="{D9CA5F34-D34F-473F-8A0B-667F12A42529}" destId="{8D1D940F-B282-47A0-B091-60F007C70126}" srcOrd="1" destOrd="0" parTransId="{9BCAC5D5-926E-47A3-8122-A48E0CD417E5}" sibTransId="{5D8DC99E-4AE8-4502-B049-8138D4914C8F}"/>
    <dgm:cxn modelId="{1CC323F3-116D-451D-87B6-E639BBCC6476}" type="presOf" srcId="{C1D6D0AB-513D-4311-9D48-BE6C54E11676}" destId="{3834B28A-B8FA-4BAF-A910-B7B2C7F5628E}" srcOrd="0" destOrd="0" presId="urn:microsoft.com/office/officeart/2005/8/layout/pyramid2"/>
    <dgm:cxn modelId="{2687F59F-9021-4F1F-82E2-7DCC3538364B}" type="presParOf" srcId="{4E92DF43-95CA-41CE-9E37-E573EB44220B}" destId="{1507DA16-632E-43B3-8C1B-58259C706DCC}" srcOrd="0" destOrd="0" presId="urn:microsoft.com/office/officeart/2005/8/layout/pyramid2"/>
    <dgm:cxn modelId="{3663E105-6642-4699-8342-98FCDB851961}" type="presParOf" srcId="{4E92DF43-95CA-41CE-9E37-E573EB44220B}" destId="{8BC23A6D-D48A-408F-A686-BF5445106ACA}" srcOrd="1" destOrd="0" presId="urn:microsoft.com/office/officeart/2005/8/layout/pyramid2"/>
    <dgm:cxn modelId="{2831F0A7-F6A8-4340-9C0E-FF08EDBBC8AF}" type="presParOf" srcId="{8BC23A6D-D48A-408F-A686-BF5445106ACA}" destId="{77208A98-D1EB-4357-A8DB-C61F991DC9F6}" srcOrd="0" destOrd="0" presId="urn:microsoft.com/office/officeart/2005/8/layout/pyramid2"/>
    <dgm:cxn modelId="{2FA951C0-2AA2-4A6B-BEFB-F6DEEAAE6813}" type="presParOf" srcId="{8BC23A6D-D48A-408F-A686-BF5445106ACA}" destId="{0D0B550D-1594-4835-B37B-2F94EF2C622E}" srcOrd="1" destOrd="0" presId="urn:microsoft.com/office/officeart/2005/8/layout/pyramid2"/>
    <dgm:cxn modelId="{DCD39108-01B5-4C40-BB29-BA5632FE05C6}" type="presParOf" srcId="{8BC23A6D-D48A-408F-A686-BF5445106ACA}" destId="{D28441BD-1F79-443A-B770-90EFEAD58CF0}" srcOrd="2" destOrd="0" presId="urn:microsoft.com/office/officeart/2005/8/layout/pyramid2"/>
    <dgm:cxn modelId="{D83B4DBF-346B-4DA2-AC2E-B2435DC823F4}" type="presParOf" srcId="{8BC23A6D-D48A-408F-A686-BF5445106ACA}" destId="{FA3B0D06-0C7D-475C-8850-8FEA96D8905D}" srcOrd="3" destOrd="0" presId="urn:microsoft.com/office/officeart/2005/8/layout/pyramid2"/>
    <dgm:cxn modelId="{BB1B8CD9-800A-43A7-A3D4-D4EA0519E838}" type="presParOf" srcId="{8BC23A6D-D48A-408F-A686-BF5445106ACA}" destId="{A7D3F248-B37D-44C7-A9BA-E50DF850D6A1}" srcOrd="4" destOrd="0" presId="urn:microsoft.com/office/officeart/2005/8/layout/pyramid2"/>
    <dgm:cxn modelId="{1FE1575C-744D-4F43-80B7-57217E0B94B2}" type="presParOf" srcId="{8BC23A6D-D48A-408F-A686-BF5445106ACA}" destId="{2E977B35-8656-4839-89E5-BA04A3597D3F}" srcOrd="5" destOrd="0" presId="urn:microsoft.com/office/officeart/2005/8/layout/pyramid2"/>
    <dgm:cxn modelId="{2A05094A-EED4-4B36-A98A-563825984E59}" type="presParOf" srcId="{8BC23A6D-D48A-408F-A686-BF5445106ACA}" destId="{33CB7411-4B9A-4CF1-B550-AC54567976CD}" srcOrd="6" destOrd="0" presId="urn:microsoft.com/office/officeart/2005/8/layout/pyramid2"/>
    <dgm:cxn modelId="{0DD85288-145B-432C-95B5-1F7D2824CB97}" type="presParOf" srcId="{8BC23A6D-D48A-408F-A686-BF5445106ACA}" destId="{B081D0D4-DB1D-4312-8D79-32795F777E4C}" srcOrd="7" destOrd="0" presId="urn:microsoft.com/office/officeart/2005/8/layout/pyramid2"/>
    <dgm:cxn modelId="{2373A698-F5F6-434E-A054-48C502D686D6}" type="presParOf" srcId="{8BC23A6D-D48A-408F-A686-BF5445106ACA}" destId="{3834B28A-B8FA-4BAF-A910-B7B2C7F5628E}" srcOrd="8" destOrd="0" presId="urn:microsoft.com/office/officeart/2005/8/layout/pyramid2"/>
    <dgm:cxn modelId="{CA9951FD-73AC-4B9C-BA9C-9830A7C3B7A8}" type="presParOf" srcId="{8BC23A6D-D48A-408F-A686-BF5445106ACA}" destId="{6C0E0C99-1CBC-48DE-9562-8767BE90C2BA}" srcOrd="9" destOrd="0" presId="urn:microsoft.com/office/officeart/2005/8/layout/pyramid2"/>
    <dgm:cxn modelId="{4B42C0FC-056E-45E7-9104-28AB4FA14E90}" type="presParOf" srcId="{8BC23A6D-D48A-408F-A686-BF5445106ACA}" destId="{E732D6F3-5A6A-4058-9C7D-C12AC187BA48}" srcOrd="10" destOrd="0" presId="urn:microsoft.com/office/officeart/2005/8/layout/pyramid2"/>
    <dgm:cxn modelId="{54F696E3-DD22-4128-9C75-F0DD72044C63}" type="presParOf" srcId="{8BC23A6D-D48A-408F-A686-BF5445106ACA}" destId="{A87D9D92-F213-4492-9D6B-2485668C345D}" srcOrd="11" destOrd="0" presId="urn:microsoft.com/office/officeart/2005/8/layout/pyramid2"/>
    <dgm:cxn modelId="{0AC0290D-E413-480B-BFFE-169DF6532A1B}" type="presParOf" srcId="{8BC23A6D-D48A-408F-A686-BF5445106ACA}" destId="{18BBF61D-F836-4718-BC45-14AECC95612C}" srcOrd="12" destOrd="0" presId="urn:microsoft.com/office/officeart/2005/8/layout/pyramid2"/>
    <dgm:cxn modelId="{7E733F32-CBC9-4C80-934A-2D96BD3A8BF8}" type="presParOf" srcId="{8BC23A6D-D48A-408F-A686-BF5445106ACA}" destId="{2A957F9A-0E79-4FE5-89C1-580581A62F5A}" srcOrd="13" destOrd="0" presId="urn:microsoft.com/office/officeart/2005/8/layout/pyramid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61CEAF-0923-4112-A127-A8BD24AC0834}"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de-DE"/>
        </a:p>
      </dgm:t>
    </dgm:pt>
    <dgm:pt modelId="{08FD3C2F-9F63-44EF-A8D9-931BD2EC838F}">
      <dgm:prSet/>
      <dgm:spPr>
        <a:solidFill>
          <a:srgbClr val="A50021"/>
        </a:solidFill>
      </dgm:spPr>
      <dgm:t>
        <a:bodyPr/>
        <a:lstStyle/>
        <a:p>
          <a:r>
            <a:rPr lang="de-DE" dirty="0"/>
            <a:t> Die bisherige Stundenaufteilung mit den Frühstücks- und Pausenzeiten können sich geringfügig verändern.</a:t>
          </a:r>
        </a:p>
      </dgm:t>
    </dgm:pt>
    <dgm:pt modelId="{6D0AF891-07AB-4281-A608-78E6FD17B202}" type="parTrans" cxnId="{30B9CD1D-E94B-4E01-A57B-8ED167F4E07D}">
      <dgm:prSet/>
      <dgm:spPr/>
      <dgm:t>
        <a:bodyPr/>
        <a:lstStyle/>
        <a:p>
          <a:endParaRPr lang="de-DE"/>
        </a:p>
      </dgm:t>
    </dgm:pt>
    <dgm:pt modelId="{D8E08D0B-2856-49FD-8BA2-8CD134CE92DB}" type="sibTrans" cxnId="{30B9CD1D-E94B-4E01-A57B-8ED167F4E07D}">
      <dgm:prSet/>
      <dgm:spPr/>
      <dgm:t>
        <a:bodyPr/>
        <a:lstStyle/>
        <a:p>
          <a:endParaRPr lang="de-DE"/>
        </a:p>
      </dgm:t>
    </dgm:pt>
    <dgm:pt modelId="{AC1EFEB8-19D0-4099-A83B-33C4E07C602C}">
      <dgm:prSet/>
      <dgm:spPr>
        <a:solidFill>
          <a:srgbClr val="A50021"/>
        </a:solidFill>
      </dgm:spPr>
      <dgm:t>
        <a:bodyPr/>
        <a:lstStyle/>
        <a:p>
          <a:r>
            <a:rPr lang="de-DE" dirty="0"/>
            <a:t> Auf Wunsch und Anmeldung der Eltern können Kinder von 7.30 Uhr bis 8.00Uhr/ 8.45Uhr in die Frühbetreuung </a:t>
          </a:r>
          <a:r>
            <a:rPr lang="de-DE" dirty="0" err="1"/>
            <a:t>in‘s</a:t>
          </a:r>
          <a:r>
            <a:rPr lang="de-DE" dirty="0"/>
            <a:t> </a:t>
          </a:r>
          <a:r>
            <a:rPr lang="de-DE" dirty="0" err="1"/>
            <a:t>SchuKi</a:t>
          </a:r>
          <a:r>
            <a:rPr lang="de-DE" dirty="0"/>
            <a:t> gehen. </a:t>
          </a:r>
        </a:p>
      </dgm:t>
    </dgm:pt>
    <dgm:pt modelId="{AC34EF9D-38A0-4539-8D1D-B383C9905470}" type="parTrans" cxnId="{0EC25F77-DE8C-409C-9AF2-1D382519731F}">
      <dgm:prSet/>
      <dgm:spPr/>
      <dgm:t>
        <a:bodyPr/>
        <a:lstStyle/>
        <a:p>
          <a:endParaRPr lang="de-DE"/>
        </a:p>
      </dgm:t>
    </dgm:pt>
    <dgm:pt modelId="{9C8BF163-E3F3-401C-8CC8-B55D2C97871E}" type="sibTrans" cxnId="{0EC25F77-DE8C-409C-9AF2-1D382519731F}">
      <dgm:prSet/>
      <dgm:spPr/>
      <dgm:t>
        <a:bodyPr/>
        <a:lstStyle/>
        <a:p>
          <a:endParaRPr lang="de-DE"/>
        </a:p>
      </dgm:t>
    </dgm:pt>
    <dgm:pt modelId="{444E502B-E4C3-4C45-8282-F9DC21CFB46C}">
      <dgm:prSet/>
      <dgm:spPr>
        <a:solidFill>
          <a:srgbClr val="A50021"/>
        </a:solidFill>
      </dgm:spPr>
      <dgm:t>
        <a:bodyPr/>
        <a:lstStyle/>
        <a:p>
          <a:r>
            <a:rPr lang="de-DE" dirty="0"/>
            <a:t> Der hier aufgeführte Stundenplan ist ein Modell und kann an einzelnen Tagen abweichen.</a:t>
          </a:r>
        </a:p>
      </dgm:t>
    </dgm:pt>
    <dgm:pt modelId="{5C4C6695-D6F2-4924-B7C1-78799D2626A0}" type="parTrans" cxnId="{8E79F3DC-6892-4F35-A4B8-54DE27B5F957}">
      <dgm:prSet/>
      <dgm:spPr/>
      <dgm:t>
        <a:bodyPr/>
        <a:lstStyle/>
        <a:p>
          <a:endParaRPr lang="de-DE"/>
        </a:p>
      </dgm:t>
    </dgm:pt>
    <dgm:pt modelId="{00620A3D-5FD8-40D7-8962-2772AE09008A}" type="sibTrans" cxnId="{8E79F3DC-6892-4F35-A4B8-54DE27B5F957}">
      <dgm:prSet/>
      <dgm:spPr/>
      <dgm:t>
        <a:bodyPr/>
        <a:lstStyle/>
        <a:p>
          <a:endParaRPr lang="de-DE"/>
        </a:p>
      </dgm:t>
    </dgm:pt>
    <dgm:pt modelId="{EE41FF2D-A7E8-468C-AFCD-F97105BD06AB}">
      <dgm:prSet/>
      <dgm:spPr/>
      <dgm:t>
        <a:bodyPr/>
        <a:lstStyle/>
        <a:p>
          <a:endParaRPr lang="de-DE"/>
        </a:p>
      </dgm:t>
    </dgm:pt>
    <dgm:pt modelId="{BC845E99-42B2-4CA3-90F0-9783CD6C7FF6}" type="parTrans" cxnId="{BCD8C05F-EEE9-4978-9847-B6A1716F904F}">
      <dgm:prSet/>
      <dgm:spPr/>
      <dgm:t>
        <a:bodyPr/>
        <a:lstStyle/>
        <a:p>
          <a:endParaRPr lang="de-DE"/>
        </a:p>
      </dgm:t>
    </dgm:pt>
    <dgm:pt modelId="{322FC3DF-DD5A-4E02-AF24-4ECDCEA438A1}" type="sibTrans" cxnId="{BCD8C05F-EEE9-4978-9847-B6A1716F904F}">
      <dgm:prSet/>
      <dgm:spPr/>
      <dgm:t>
        <a:bodyPr/>
        <a:lstStyle/>
        <a:p>
          <a:endParaRPr lang="de-DE"/>
        </a:p>
      </dgm:t>
    </dgm:pt>
    <dgm:pt modelId="{580238F8-CB9B-4B71-B1DB-E8A5720445E7}">
      <dgm:prSet/>
      <dgm:spPr/>
      <dgm:t>
        <a:bodyPr/>
        <a:lstStyle/>
        <a:p>
          <a:endParaRPr lang="de-DE"/>
        </a:p>
      </dgm:t>
    </dgm:pt>
    <dgm:pt modelId="{18FDA398-C936-4DDB-9C7E-98394AD94E04}" type="parTrans" cxnId="{4B4BF604-4B26-4F5A-836D-99E0F52DE6DF}">
      <dgm:prSet/>
      <dgm:spPr/>
      <dgm:t>
        <a:bodyPr/>
        <a:lstStyle/>
        <a:p>
          <a:endParaRPr lang="de-DE"/>
        </a:p>
      </dgm:t>
    </dgm:pt>
    <dgm:pt modelId="{3E174B3F-351E-41D4-BF5C-14D2E6D956E8}" type="sibTrans" cxnId="{4B4BF604-4B26-4F5A-836D-99E0F52DE6DF}">
      <dgm:prSet/>
      <dgm:spPr/>
      <dgm:t>
        <a:bodyPr/>
        <a:lstStyle/>
        <a:p>
          <a:endParaRPr lang="de-DE"/>
        </a:p>
      </dgm:t>
    </dgm:pt>
    <dgm:pt modelId="{50AB458A-EF43-4E1A-B70D-93C4D5F37D10}">
      <dgm:prSet/>
      <dgm:spPr/>
      <dgm:t>
        <a:bodyPr/>
        <a:lstStyle/>
        <a:p>
          <a:endParaRPr lang="de-DE"/>
        </a:p>
      </dgm:t>
    </dgm:pt>
    <dgm:pt modelId="{942C336B-D57F-4290-8575-D1DB4EC178DC}" type="parTrans" cxnId="{27673EEB-8AB3-45A5-A74C-029995F7CFCC}">
      <dgm:prSet/>
      <dgm:spPr/>
      <dgm:t>
        <a:bodyPr/>
        <a:lstStyle/>
        <a:p>
          <a:endParaRPr lang="de-DE"/>
        </a:p>
      </dgm:t>
    </dgm:pt>
    <dgm:pt modelId="{E6CDA1AB-7A81-435E-843A-99BC41C342A0}" type="sibTrans" cxnId="{27673EEB-8AB3-45A5-A74C-029995F7CFCC}">
      <dgm:prSet/>
      <dgm:spPr/>
      <dgm:t>
        <a:bodyPr/>
        <a:lstStyle/>
        <a:p>
          <a:endParaRPr lang="de-DE"/>
        </a:p>
      </dgm:t>
    </dgm:pt>
    <dgm:pt modelId="{382DA36A-5B6C-4B87-917A-8DAA87497058}">
      <dgm:prSet/>
      <dgm:spPr/>
      <dgm:t>
        <a:bodyPr/>
        <a:lstStyle/>
        <a:p>
          <a:endParaRPr lang="de-DE"/>
        </a:p>
      </dgm:t>
    </dgm:pt>
    <dgm:pt modelId="{EC5B3B24-DBE4-49B7-8795-DE02E360BB98}" type="parTrans" cxnId="{3D5DA3E0-2FED-4502-9C56-B0F206793644}">
      <dgm:prSet/>
      <dgm:spPr/>
      <dgm:t>
        <a:bodyPr/>
        <a:lstStyle/>
        <a:p>
          <a:endParaRPr lang="de-DE"/>
        </a:p>
      </dgm:t>
    </dgm:pt>
    <dgm:pt modelId="{0C340918-29AF-4077-8923-4C6C52285076}" type="sibTrans" cxnId="{3D5DA3E0-2FED-4502-9C56-B0F206793644}">
      <dgm:prSet/>
      <dgm:spPr/>
      <dgm:t>
        <a:bodyPr/>
        <a:lstStyle/>
        <a:p>
          <a:endParaRPr lang="de-DE"/>
        </a:p>
      </dgm:t>
    </dgm:pt>
    <dgm:pt modelId="{2D325D9E-2EA0-4FCE-9AD3-74C1849BF6AA}">
      <dgm:prSet/>
      <dgm:spPr/>
      <dgm:t>
        <a:bodyPr/>
        <a:lstStyle/>
        <a:p>
          <a:endParaRPr lang="de-DE"/>
        </a:p>
      </dgm:t>
    </dgm:pt>
    <dgm:pt modelId="{BA15E58A-B5EF-4A0A-9AB7-EB51763DE799}" type="parTrans" cxnId="{D5EB4F27-06BB-4843-B7F4-7848AD8E7A29}">
      <dgm:prSet/>
      <dgm:spPr/>
      <dgm:t>
        <a:bodyPr/>
        <a:lstStyle/>
        <a:p>
          <a:endParaRPr lang="de-DE"/>
        </a:p>
      </dgm:t>
    </dgm:pt>
    <dgm:pt modelId="{4ECA1467-6270-4DC7-B95D-E07D2AEA187B}" type="sibTrans" cxnId="{D5EB4F27-06BB-4843-B7F4-7848AD8E7A29}">
      <dgm:prSet/>
      <dgm:spPr/>
      <dgm:t>
        <a:bodyPr/>
        <a:lstStyle/>
        <a:p>
          <a:endParaRPr lang="de-DE"/>
        </a:p>
      </dgm:t>
    </dgm:pt>
    <dgm:pt modelId="{0999FF08-79BD-49F0-A6B7-BEA07081425B}">
      <dgm:prSet/>
      <dgm:spPr/>
      <dgm:t>
        <a:bodyPr/>
        <a:lstStyle/>
        <a:p>
          <a:endParaRPr lang="de-DE"/>
        </a:p>
      </dgm:t>
    </dgm:pt>
    <dgm:pt modelId="{F3CB25CB-D2E8-4F23-AD02-DB2FF92A6075}" type="parTrans" cxnId="{855349B2-14E3-4D5E-B4A1-52CA31878969}">
      <dgm:prSet/>
      <dgm:spPr/>
      <dgm:t>
        <a:bodyPr/>
        <a:lstStyle/>
        <a:p>
          <a:endParaRPr lang="de-DE"/>
        </a:p>
      </dgm:t>
    </dgm:pt>
    <dgm:pt modelId="{ED2D12E9-A28E-42C1-8854-9E6669C9A521}" type="sibTrans" cxnId="{855349B2-14E3-4D5E-B4A1-52CA31878969}">
      <dgm:prSet/>
      <dgm:spPr/>
      <dgm:t>
        <a:bodyPr/>
        <a:lstStyle/>
        <a:p>
          <a:endParaRPr lang="de-DE"/>
        </a:p>
      </dgm:t>
    </dgm:pt>
    <dgm:pt modelId="{B29E23E8-C205-4EE1-953B-A697ADD337E5}">
      <dgm:prSet custLinFactX="-29038" custLinFactNeighborX="-100000" custLinFactNeighborY="-8095"/>
      <dgm:spPr/>
      <dgm:t>
        <a:bodyPr/>
        <a:lstStyle/>
        <a:p>
          <a:endParaRPr lang="de-DE"/>
        </a:p>
      </dgm:t>
    </dgm:pt>
    <dgm:pt modelId="{95843C92-8281-4288-BC93-C6AC65E1A2C0}" type="parTrans" cxnId="{A97694D6-B95C-4116-97B1-528914C16F63}">
      <dgm:prSet/>
      <dgm:spPr/>
      <dgm:t>
        <a:bodyPr/>
        <a:lstStyle/>
        <a:p>
          <a:endParaRPr lang="de-DE"/>
        </a:p>
      </dgm:t>
    </dgm:pt>
    <dgm:pt modelId="{0CAE6AA1-00F2-4D98-81AE-0F9AA4FAAAD3}" type="sibTrans" cxnId="{A97694D6-B95C-4116-97B1-528914C16F63}">
      <dgm:prSet/>
      <dgm:spPr/>
      <dgm:t>
        <a:bodyPr/>
        <a:lstStyle/>
        <a:p>
          <a:endParaRPr lang="de-DE"/>
        </a:p>
      </dgm:t>
    </dgm:pt>
    <dgm:pt modelId="{7096E1D2-4894-41EA-949F-602AF9C61862}">
      <dgm:prSet/>
      <dgm:spPr>
        <a:solidFill>
          <a:srgbClr val="A50021"/>
        </a:solidFill>
      </dgm:spPr>
      <dgm:t>
        <a:bodyPr/>
        <a:lstStyle/>
        <a:p>
          <a:r>
            <a:rPr lang="de-DE" dirty="0"/>
            <a:t> Der Unterricht beginnt für alle um 8.00 Uhr oder 8.45 Uhr und endet individuell je nach Jahrgang und Förderbedarf.</a:t>
          </a:r>
        </a:p>
      </dgm:t>
    </dgm:pt>
    <dgm:pt modelId="{82921FDC-E982-40C8-95AE-46F7B568ECE2}" type="sibTrans" cxnId="{E0E6546B-A6DB-486D-850C-32CC985828A7}">
      <dgm:prSet/>
      <dgm:spPr/>
      <dgm:t>
        <a:bodyPr/>
        <a:lstStyle/>
        <a:p>
          <a:endParaRPr lang="de-DE"/>
        </a:p>
      </dgm:t>
    </dgm:pt>
    <dgm:pt modelId="{7D4AF651-7AED-4C53-A2DC-9963353B44DA}" type="parTrans" cxnId="{E0E6546B-A6DB-486D-850C-32CC985828A7}">
      <dgm:prSet/>
      <dgm:spPr/>
      <dgm:t>
        <a:bodyPr/>
        <a:lstStyle/>
        <a:p>
          <a:endParaRPr lang="de-DE"/>
        </a:p>
      </dgm:t>
    </dgm:pt>
    <dgm:pt modelId="{392C55B5-D045-44F5-B4D6-3C81DCB94CD5}" type="pres">
      <dgm:prSet presAssocID="{E361CEAF-0923-4112-A127-A8BD24AC0834}" presName="matrix" presStyleCnt="0">
        <dgm:presLayoutVars>
          <dgm:chMax val="1"/>
          <dgm:dir/>
          <dgm:resizeHandles val="exact"/>
        </dgm:presLayoutVars>
      </dgm:prSet>
      <dgm:spPr/>
    </dgm:pt>
    <dgm:pt modelId="{2787DFEF-DFB8-4567-BA55-56C60EAA1359}" type="pres">
      <dgm:prSet presAssocID="{E361CEAF-0923-4112-A127-A8BD24AC0834}" presName="diamond" presStyleLbl="bgShp" presStyleIdx="0" presStyleCnt="1" custScaleX="100931" custLinFactNeighborX="-77047" custLinFactNeighborY="526"/>
      <dgm:spPr>
        <a:solidFill>
          <a:srgbClr val="FFCC00"/>
        </a:solidFill>
      </dgm:spPr>
    </dgm:pt>
    <dgm:pt modelId="{FD298D17-17CB-47E8-857E-35A0292918A3}" type="pres">
      <dgm:prSet presAssocID="{E361CEAF-0923-4112-A127-A8BD24AC0834}" presName="quad1" presStyleLbl="node1" presStyleIdx="0" presStyleCnt="4" custLinFactX="-39857" custLinFactNeighborX="-100000" custLinFactNeighborY="-9429">
        <dgm:presLayoutVars>
          <dgm:chMax val="0"/>
          <dgm:chPref val="0"/>
          <dgm:bulletEnabled val="1"/>
        </dgm:presLayoutVars>
      </dgm:prSet>
      <dgm:spPr/>
    </dgm:pt>
    <dgm:pt modelId="{9771178F-F779-4700-B37A-1B59705A6566}" type="pres">
      <dgm:prSet presAssocID="{E361CEAF-0923-4112-A127-A8BD24AC0834}" presName="quad2" presStyleLbl="node1" presStyleIdx="1" presStyleCnt="4" custLinFactX="-29038" custLinFactNeighborX="-100000" custLinFactNeighborY="-8095">
        <dgm:presLayoutVars>
          <dgm:chMax val="0"/>
          <dgm:chPref val="0"/>
          <dgm:bulletEnabled val="1"/>
        </dgm:presLayoutVars>
      </dgm:prSet>
      <dgm:spPr/>
    </dgm:pt>
    <dgm:pt modelId="{438F9787-4A4B-4749-8487-382A8989FAAB}" type="pres">
      <dgm:prSet presAssocID="{E361CEAF-0923-4112-A127-A8BD24AC0834}" presName="quad3" presStyleLbl="node1" presStyleIdx="2" presStyleCnt="4" custLinFactX="-39678" custLinFactNeighborX="-100000" custLinFactNeighborY="1288">
        <dgm:presLayoutVars>
          <dgm:chMax val="0"/>
          <dgm:chPref val="0"/>
          <dgm:bulletEnabled val="1"/>
        </dgm:presLayoutVars>
      </dgm:prSet>
      <dgm:spPr/>
    </dgm:pt>
    <dgm:pt modelId="{65335912-B588-4570-BB5F-5383020CCE94}" type="pres">
      <dgm:prSet presAssocID="{E361CEAF-0923-4112-A127-A8BD24AC0834}" presName="quad4" presStyleLbl="node1" presStyleIdx="3" presStyleCnt="4" custLinFactX="-27610" custLinFactNeighborX="-100000" custLinFactNeighborY="476">
        <dgm:presLayoutVars>
          <dgm:chMax val="0"/>
          <dgm:chPref val="0"/>
          <dgm:bulletEnabled val="1"/>
        </dgm:presLayoutVars>
      </dgm:prSet>
      <dgm:spPr/>
    </dgm:pt>
  </dgm:ptLst>
  <dgm:cxnLst>
    <dgm:cxn modelId="{4B4BF604-4B26-4F5A-836D-99E0F52DE6DF}" srcId="{E361CEAF-0923-4112-A127-A8BD24AC0834}" destId="{580238F8-CB9B-4B71-B1DB-E8A5720445E7}" srcOrd="5" destOrd="0" parTransId="{18FDA398-C936-4DDB-9C7E-98394AD94E04}" sibTransId="{3E174B3F-351E-41D4-BF5C-14D2E6D956E8}"/>
    <dgm:cxn modelId="{30B9CD1D-E94B-4E01-A57B-8ED167F4E07D}" srcId="{E361CEAF-0923-4112-A127-A8BD24AC0834}" destId="{08FD3C2F-9F63-44EF-A8D9-931BD2EC838F}" srcOrd="0" destOrd="0" parTransId="{6D0AF891-07AB-4281-A608-78E6FD17B202}" sibTransId="{D8E08D0B-2856-49FD-8BA2-8CD134CE92DB}"/>
    <dgm:cxn modelId="{D5EB4F27-06BB-4843-B7F4-7848AD8E7A29}" srcId="{E361CEAF-0923-4112-A127-A8BD24AC0834}" destId="{2D325D9E-2EA0-4FCE-9AD3-74C1849BF6AA}" srcOrd="8" destOrd="0" parTransId="{BA15E58A-B5EF-4A0A-9AB7-EB51763DE799}" sibTransId="{4ECA1467-6270-4DC7-B95D-E07D2AEA187B}"/>
    <dgm:cxn modelId="{BCD8C05F-EEE9-4978-9847-B6A1716F904F}" srcId="{E361CEAF-0923-4112-A127-A8BD24AC0834}" destId="{EE41FF2D-A7E8-468C-AFCD-F97105BD06AB}" srcOrd="4" destOrd="0" parTransId="{BC845E99-42B2-4CA3-90F0-9783CD6C7FF6}" sibTransId="{322FC3DF-DD5A-4E02-AF24-4ECDCEA438A1}"/>
    <dgm:cxn modelId="{E0E6546B-A6DB-486D-850C-32CC985828A7}" srcId="{E361CEAF-0923-4112-A127-A8BD24AC0834}" destId="{7096E1D2-4894-41EA-949F-602AF9C61862}" srcOrd="1" destOrd="0" parTransId="{7D4AF651-7AED-4C53-A2DC-9963353B44DA}" sibTransId="{82921FDC-E982-40C8-95AE-46F7B568ECE2}"/>
    <dgm:cxn modelId="{82F91C50-0DD7-44F3-9A1F-F12AECC0A018}" type="presOf" srcId="{AC1EFEB8-19D0-4099-A83B-33C4E07C602C}" destId="{438F9787-4A4B-4749-8487-382A8989FAAB}" srcOrd="0" destOrd="0" presId="urn:microsoft.com/office/officeart/2005/8/layout/matrix3"/>
    <dgm:cxn modelId="{0EC25F77-DE8C-409C-9AF2-1D382519731F}" srcId="{E361CEAF-0923-4112-A127-A8BD24AC0834}" destId="{AC1EFEB8-19D0-4099-A83B-33C4E07C602C}" srcOrd="2" destOrd="0" parTransId="{AC34EF9D-38A0-4539-8D1D-B383C9905470}" sibTransId="{9C8BF163-E3F3-401C-8CC8-B55D2C97871E}"/>
    <dgm:cxn modelId="{88228B81-40C1-4370-9B1B-B953A850CFB2}" type="presOf" srcId="{7096E1D2-4894-41EA-949F-602AF9C61862}" destId="{9771178F-F779-4700-B37A-1B59705A6566}" srcOrd="0" destOrd="0" presId="urn:microsoft.com/office/officeart/2005/8/layout/matrix3"/>
    <dgm:cxn modelId="{855349B2-14E3-4D5E-B4A1-52CA31878969}" srcId="{2D325D9E-2EA0-4FCE-9AD3-74C1849BF6AA}" destId="{0999FF08-79BD-49F0-A6B7-BEA07081425B}" srcOrd="0" destOrd="0" parTransId="{F3CB25CB-D2E8-4F23-AD02-DB2FF92A6075}" sibTransId="{ED2D12E9-A28E-42C1-8854-9E6669C9A521}"/>
    <dgm:cxn modelId="{A97694D6-B95C-4116-97B1-528914C16F63}" srcId="{E361CEAF-0923-4112-A127-A8BD24AC0834}" destId="{B29E23E8-C205-4EE1-953B-A697ADD337E5}" srcOrd="9" destOrd="0" parTransId="{95843C92-8281-4288-BC93-C6AC65E1A2C0}" sibTransId="{0CAE6AA1-00F2-4D98-81AE-0F9AA4FAAAD3}"/>
    <dgm:cxn modelId="{0188FFD6-965E-402D-A547-AA187417E41A}" type="presOf" srcId="{444E502B-E4C3-4C45-8282-F9DC21CFB46C}" destId="{65335912-B588-4570-BB5F-5383020CCE94}" srcOrd="0" destOrd="0" presId="urn:microsoft.com/office/officeart/2005/8/layout/matrix3"/>
    <dgm:cxn modelId="{8E79F3DC-6892-4F35-A4B8-54DE27B5F957}" srcId="{E361CEAF-0923-4112-A127-A8BD24AC0834}" destId="{444E502B-E4C3-4C45-8282-F9DC21CFB46C}" srcOrd="3" destOrd="0" parTransId="{5C4C6695-D6F2-4924-B7C1-78799D2626A0}" sibTransId="{00620A3D-5FD8-40D7-8962-2772AE09008A}"/>
    <dgm:cxn modelId="{3D5DA3E0-2FED-4502-9C56-B0F206793644}" srcId="{E361CEAF-0923-4112-A127-A8BD24AC0834}" destId="{382DA36A-5B6C-4B87-917A-8DAA87497058}" srcOrd="7" destOrd="0" parTransId="{EC5B3B24-DBE4-49B7-8795-DE02E360BB98}" sibTransId="{0C340918-29AF-4077-8923-4C6C52285076}"/>
    <dgm:cxn modelId="{938B6DE1-2732-4951-B151-7BB125BCA302}" type="presOf" srcId="{08FD3C2F-9F63-44EF-A8D9-931BD2EC838F}" destId="{FD298D17-17CB-47E8-857E-35A0292918A3}" srcOrd="0" destOrd="0" presId="urn:microsoft.com/office/officeart/2005/8/layout/matrix3"/>
    <dgm:cxn modelId="{27673EEB-8AB3-45A5-A74C-029995F7CFCC}" srcId="{E361CEAF-0923-4112-A127-A8BD24AC0834}" destId="{50AB458A-EF43-4E1A-B70D-93C4D5F37D10}" srcOrd="6" destOrd="0" parTransId="{942C336B-D57F-4290-8575-D1DB4EC178DC}" sibTransId="{E6CDA1AB-7A81-435E-843A-99BC41C342A0}"/>
    <dgm:cxn modelId="{6684CAF8-9CB2-44DF-AA19-8EF04CD94C9A}" type="presOf" srcId="{E361CEAF-0923-4112-A127-A8BD24AC0834}" destId="{392C55B5-D045-44F5-B4D6-3C81DCB94CD5}" srcOrd="0" destOrd="0" presId="urn:microsoft.com/office/officeart/2005/8/layout/matrix3"/>
    <dgm:cxn modelId="{7EC0A415-BD10-4B88-B087-48F829365F55}" type="presParOf" srcId="{392C55B5-D045-44F5-B4D6-3C81DCB94CD5}" destId="{2787DFEF-DFB8-4567-BA55-56C60EAA1359}" srcOrd="0" destOrd="0" presId="urn:microsoft.com/office/officeart/2005/8/layout/matrix3"/>
    <dgm:cxn modelId="{8B81C7A6-70CB-4BC7-A040-129CDA1708DF}" type="presParOf" srcId="{392C55B5-D045-44F5-B4D6-3C81DCB94CD5}" destId="{FD298D17-17CB-47E8-857E-35A0292918A3}" srcOrd="1" destOrd="0" presId="urn:microsoft.com/office/officeart/2005/8/layout/matrix3"/>
    <dgm:cxn modelId="{2FB4410B-E729-494C-A363-A6308EC5D419}" type="presParOf" srcId="{392C55B5-D045-44F5-B4D6-3C81DCB94CD5}" destId="{9771178F-F779-4700-B37A-1B59705A6566}" srcOrd="2" destOrd="0" presId="urn:microsoft.com/office/officeart/2005/8/layout/matrix3"/>
    <dgm:cxn modelId="{1F265200-820A-4C81-9C6C-42B39187CF0E}" type="presParOf" srcId="{392C55B5-D045-44F5-B4D6-3C81DCB94CD5}" destId="{438F9787-4A4B-4749-8487-382A8989FAAB}" srcOrd="3" destOrd="0" presId="urn:microsoft.com/office/officeart/2005/8/layout/matrix3"/>
    <dgm:cxn modelId="{BA80A0B3-2180-4C98-AE20-683CB5A6E3E1}" type="presParOf" srcId="{392C55B5-D045-44F5-B4D6-3C81DCB94CD5}" destId="{65335912-B588-4570-BB5F-5383020CCE9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F3EB1A6-DC98-4656-ADFA-31B732FF11DB}"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de-DE"/>
        </a:p>
      </dgm:t>
    </dgm:pt>
    <dgm:pt modelId="{2DD8D1D4-DDFC-492C-85C3-866ECCD2E973}">
      <dgm:prSet phldrT="[Text]" custT="1"/>
      <dgm:spPr>
        <a:solidFill>
          <a:srgbClr val="A50021"/>
        </a:solidFill>
      </dgm:spPr>
      <dgm:t>
        <a:bodyPr/>
        <a:lstStyle/>
        <a:p>
          <a:r>
            <a:rPr lang="de-DE" sz="1700" dirty="0"/>
            <a:t>Die Zeit für das Mittagessen beträgt bis zu 30 Minuten.</a:t>
          </a:r>
        </a:p>
      </dgm:t>
    </dgm:pt>
    <dgm:pt modelId="{924BE889-B1D6-4E80-8189-C67D8607BE8D}" type="parTrans" cxnId="{C96A8B4B-A3B8-4123-82BC-69324652FF8B}">
      <dgm:prSet/>
      <dgm:spPr/>
      <dgm:t>
        <a:bodyPr/>
        <a:lstStyle/>
        <a:p>
          <a:endParaRPr lang="de-DE"/>
        </a:p>
      </dgm:t>
    </dgm:pt>
    <dgm:pt modelId="{1F6D6B1A-E5BE-4B18-9F86-59C66B0E9F16}" type="sibTrans" cxnId="{C96A8B4B-A3B8-4123-82BC-69324652FF8B}">
      <dgm:prSet/>
      <dgm:spPr/>
      <dgm:t>
        <a:bodyPr/>
        <a:lstStyle/>
        <a:p>
          <a:endParaRPr lang="de-DE"/>
        </a:p>
      </dgm:t>
    </dgm:pt>
    <dgm:pt modelId="{6A005F51-813F-4220-9138-8FE6386FBD46}">
      <dgm:prSet phldrT="[Text]" custT="1"/>
      <dgm:spPr>
        <a:solidFill>
          <a:srgbClr val="A50021"/>
        </a:solidFill>
      </dgm:spPr>
      <dgm:t>
        <a:bodyPr/>
        <a:lstStyle/>
        <a:p>
          <a:r>
            <a:rPr lang="de-DE" sz="1700" dirty="0"/>
            <a:t>Die Hausaufgabenzeit dauert 45 Minuten. Freitag gibt es keine Hausaufgaben </a:t>
          </a:r>
        </a:p>
      </dgm:t>
    </dgm:pt>
    <dgm:pt modelId="{04D7638E-AB5E-4050-87BC-6845CD14BB39}" type="parTrans" cxnId="{55DBE531-7A5D-41C4-9836-5271B752ADB0}">
      <dgm:prSet/>
      <dgm:spPr/>
      <dgm:t>
        <a:bodyPr/>
        <a:lstStyle/>
        <a:p>
          <a:endParaRPr lang="de-DE"/>
        </a:p>
      </dgm:t>
    </dgm:pt>
    <dgm:pt modelId="{049A5A34-C040-442A-B5D9-888DBFE82AD9}" type="sibTrans" cxnId="{55DBE531-7A5D-41C4-9836-5271B752ADB0}">
      <dgm:prSet/>
      <dgm:spPr/>
      <dgm:t>
        <a:bodyPr/>
        <a:lstStyle/>
        <a:p>
          <a:endParaRPr lang="de-DE"/>
        </a:p>
      </dgm:t>
    </dgm:pt>
    <dgm:pt modelId="{DB71F06A-9DC0-44E6-9612-18696D5366FB}">
      <dgm:prSet phldrT="[Text]" custT="1"/>
      <dgm:spPr>
        <a:solidFill>
          <a:srgbClr val="A50021"/>
        </a:solidFill>
      </dgm:spPr>
      <dgm:t>
        <a:bodyPr/>
        <a:lstStyle/>
        <a:p>
          <a:r>
            <a:rPr lang="de-DE" sz="1500" dirty="0"/>
            <a:t> Angebote im Rahmen von Schule &amp; Verein, der Talentförderung und schulischen AGs können frühstens nach den Herbstferien wahrgenommen werden. </a:t>
          </a:r>
        </a:p>
      </dgm:t>
    </dgm:pt>
    <dgm:pt modelId="{9BD5F006-8E3A-48D9-B161-CA094131AEDE}" type="parTrans" cxnId="{A8EFD465-A4D4-4FD1-84BC-A8AF2E150BB3}">
      <dgm:prSet/>
      <dgm:spPr/>
      <dgm:t>
        <a:bodyPr/>
        <a:lstStyle/>
        <a:p>
          <a:endParaRPr lang="de-DE"/>
        </a:p>
      </dgm:t>
    </dgm:pt>
    <dgm:pt modelId="{8D5A1235-69AB-4028-B6CA-229C05F90B4F}" type="sibTrans" cxnId="{A8EFD465-A4D4-4FD1-84BC-A8AF2E150BB3}">
      <dgm:prSet/>
      <dgm:spPr/>
      <dgm:t>
        <a:bodyPr/>
        <a:lstStyle/>
        <a:p>
          <a:endParaRPr lang="de-DE"/>
        </a:p>
      </dgm:t>
    </dgm:pt>
    <dgm:pt modelId="{3A781FBF-29D0-4611-92D4-0FE13C86839D}">
      <dgm:prSet phldrT="[Text]" custT="1"/>
      <dgm:spPr>
        <a:solidFill>
          <a:srgbClr val="A50021"/>
        </a:solidFill>
      </dgm:spPr>
      <dgm:t>
        <a:bodyPr/>
        <a:lstStyle/>
        <a:p>
          <a:r>
            <a:rPr lang="de-DE" sz="1600" dirty="0"/>
            <a:t> Lehrkräfte werden   im Unterricht eingesetzt. </a:t>
          </a:r>
        </a:p>
        <a:p>
          <a:r>
            <a:rPr lang="de-DE" sz="1600" dirty="0"/>
            <a:t>HA-Zeit und AG gestalten Betreuung und Lehrkräfte gemeinsam.</a:t>
          </a:r>
        </a:p>
      </dgm:t>
    </dgm:pt>
    <dgm:pt modelId="{967529C3-86FB-4FCC-9E51-D078AA8FE036}" type="parTrans" cxnId="{1799C778-4495-4EE7-B3FF-B197C9F3F2B8}">
      <dgm:prSet/>
      <dgm:spPr/>
      <dgm:t>
        <a:bodyPr/>
        <a:lstStyle/>
        <a:p>
          <a:endParaRPr lang="de-DE"/>
        </a:p>
      </dgm:t>
    </dgm:pt>
    <dgm:pt modelId="{CCF78BE5-82AF-41CE-9FDA-3542ABFB8D2D}" type="sibTrans" cxnId="{1799C778-4495-4EE7-B3FF-B197C9F3F2B8}">
      <dgm:prSet/>
      <dgm:spPr/>
      <dgm:t>
        <a:bodyPr/>
        <a:lstStyle/>
        <a:p>
          <a:endParaRPr lang="de-DE"/>
        </a:p>
      </dgm:t>
    </dgm:pt>
    <dgm:pt modelId="{D945CB34-58F6-4C6A-BDF7-6C2642EE8BCE}" type="pres">
      <dgm:prSet presAssocID="{EF3EB1A6-DC98-4656-ADFA-31B732FF11DB}" presName="matrix" presStyleCnt="0">
        <dgm:presLayoutVars>
          <dgm:chMax val="1"/>
          <dgm:dir/>
          <dgm:resizeHandles val="exact"/>
        </dgm:presLayoutVars>
      </dgm:prSet>
      <dgm:spPr/>
    </dgm:pt>
    <dgm:pt modelId="{417EB630-789B-43CE-9535-19D92C0A8AE0}" type="pres">
      <dgm:prSet presAssocID="{EF3EB1A6-DC98-4656-ADFA-31B732FF11DB}" presName="diamond" presStyleLbl="bgShp" presStyleIdx="0" presStyleCnt="1" custScaleX="96613" custScaleY="96520" custLinFactNeighborX="-5138" custLinFactNeighborY="1123"/>
      <dgm:spPr>
        <a:solidFill>
          <a:srgbClr val="FFCC00"/>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dgm:spPr>
    </dgm:pt>
    <dgm:pt modelId="{275842CD-F79D-46EC-AEB0-33D60AAA5BC8}" type="pres">
      <dgm:prSet presAssocID="{EF3EB1A6-DC98-4656-ADFA-31B732FF11DB}" presName="quad1" presStyleLbl="node1" presStyleIdx="0" presStyleCnt="4" custLinFactNeighborX="-12656" custLinFactNeighborY="-3774">
        <dgm:presLayoutVars>
          <dgm:chMax val="0"/>
          <dgm:chPref val="0"/>
          <dgm:bulletEnabled val="1"/>
        </dgm:presLayoutVars>
      </dgm:prSet>
      <dgm:spPr/>
    </dgm:pt>
    <dgm:pt modelId="{3D11782D-9FD5-4445-9126-D1C24BE31255}" type="pres">
      <dgm:prSet presAssocID="{EF3EB1A6-DC98-4656-ADFA-31B732FF11DB}" presName="quad2" presStyleLbl="node1" presStyleIdx="1" presStyleCnt="4" custLinFactNeighborX="-6751" custLinFactNeighborY="-3774">
        <dgm:presLayoutVars>
          <dgm:chMax val="0"/>
          <dgm:chPref val="0"/>
          <dgm:bulletEnabled val="1"/>
        </dgm:presLayoutVars>
      </dgm:prSet>
      <dgm:spPr/>
    </dgm:pt>
    <dgm:pt modelId="{F4545DC8-2843-4253-BE20-B8C129F888E8}" type="pres">
      <dgm:prSet presAssocID="{EF3EB1A6-DC98-4656-ADFA-31B732FF11DB}" presName="quad3" presStyleLbl="node1" presStyleIdx="2" presStyleCnt="4" custLinFactNeighborX="-14030" custLinFactNeighborY="2096">
        <dgm:presLayoutVars>
          <dgm:chMax val="0"/>
          <dgm:chPref val="0"/>
          <dgm:bulletEnabled val="1"/>
        </dgm:presLayoutVars>
      </dgm:prSet>
      <dgm:spPr/>
    </dgm:pt>
    <dgm:pt modelId="{97C3C2C3-1C73-418E-B463-D28D5D7E1A25}" type="pres">
      <dgm:prSet presAssocID="{EF3EB1A6-DC98-4656-ADFA-31B732FF11DB}" presName="quad4" presStyleLbl="node1" presStyleIdx="3" presStyleCnt="4" custLinFactNeighborX="-4817" custLinFactNeighborY="906">
        <dgm:presLayoutVars>
          <dgm:chMax val="0"/>
          <dgm:chPref val="0"/>
          <dgm:bulletEnabled val="1"/>
        </dgm:presLayoutVars>
      </dgm:prSet>
      <dgm:spPr/>
    </dgm:pt>
  </dgm:ptLst>
  <dgm:cxnLst>
    <dgm:cxn modelId="{567AAB16-5DE1-4B1F-957E-C648DAB24B72}" type="presOf" srcId="{EF3EB1A6-DC98-4656-ADFA-31B732FF11DB}" destId="{D945CB34-58F6-4C6A-BDF7-6C2642EE8BCE}" srcOrd="0" destOrd="0" presId="urn:microsoft.com/office/officeart/2005/8/layout/matrix3"/>
    <dgm:cxn modelId="{55DBE531-7A5D-41C4-9836-5271B752ADB0}" srcId="{EF3EB1A6-DC98-4656-ADFA-31B732FF11DB}" destId="{6A005F51-813F-4220-9138-8FE6386FBD46}" srcOrd="1" destOrd="0" parTransId="{04D7638E-AB5E-4050-87BC-6845CD14BB39}" sibTransId="{049A5A34-C040-442A-B5D9-888DBFE82AD9}"/>
    <dgm:cxn modelId="{A8EFD465-A4D4-4FD1-84BC-A8AF2E150BB3}" srcId="{EF3EB1A6-DC98-4656-ADFA-31B732FF11DB}" destId="{DB71F06A-9DC0-44E6-9612-18696D5366FB}" srcOrd="2" destOrd="0" parTransId="{9BD5F006-8E3A-48D9-B161-CA094131AEDE}" sibTransId="{8D5A1235-69AB-4028-B6CA-229C05F90B4F}"/>
    <dgm:cxn modelId="{C96A8B4B-A3B8-4123-82BC-69324652FF8B}" srcId="{EF3EB1A6-DC98-4656-ADFA-31B732FF11DB}" destId="{2DD8D1D4-DDFC-492C-85C3-866ECCD2E973}" srcOrd="0" destOrd="0" parTransId="{924BE889-B1D6-4E80-8189-C67D8607BE8D}" sibTransId="{1F6D6B1A-E5BE-4B18-9F86-59C66B0E9F16}"/>
    <dgm:cxn modelId="{1799C778-4495-4EE7-B3FF-B197C9F3F2B8}" srcId="{EF3EB1A6-DC98-4656-ADFA-31B732FF11DB}" destId="{3A781FBF-29D0-4611-92D4-0FE13C86839D}" srcOrd="3" destOrd="0" parTransId="{967529C3-86FB-4FCC-9E51-D078AA8FE036}" sibTransId="{CCF78BE5-82AF-41CE-9FDA-3542ABFB8D2D}"/>
    <dgm:cxn modelId="{0C6D599C-C695-4AD2-BC22-853B8836757D}" type="presOf" srcId="{6A005F51-813F-4220-9138-8FE6386FBD46}" destId="{3D11782D-9FD5-4445-9126-D1C24BE31255}" srcOrd="0" destOrd="0" presId="urn:microsoft.com/office/officeart/2005/8/layout/matrix3"/>
    <dgm:cxn modelId="{41E0C1BF-E6D9-426F-9192-4CBB75F88938}" type="presOf" srcId="{2DD8D1D4-DDFC-492C-85C3-866ECCD2E973}" destId="{275842CD-F79D-46EC-AEB0-33D60AAA5BC8}" srcOrd="0" destOrd="0" presId="urn:microsoft.com/office/officeart/2005/8/layout/matrix3"/>
    <dgm:cxn modelId="{2F09BCC0-DBB3-452E-A273-9235DE67E139}" type="presOf" srcId="{DB71F06A-9DC0-44E6-9612-18696D5366FB}" destId="{F4545DC8-2843-4253-BE20-B8C129F888E8}" srcOrd="0" destOrd="0" presId="urn:microsoft.com/office/officeart/2005/8/layout/matrix3"/>
    <dgm:cxn modelId="{DD1569F6-CBE7-4FBF-8361-0C70DA64ECAE}" type="presOf" srcId="{3A781FBF-29D0-4611-92D4-0FE13C86839D}" destId="{97C3C2C3-1C73-418E-B463-D28D5D7E1A25}" srcOrd="0" destOrd="0" presId="urn:microsoft.com/office/officeart/2005/8/layout/matrix3"/>
    <dgm:cxn modelId="{B0703795-504C-42FE-B717-607B787D2224}" type="presParOf" srcId="{D945CB34-58F6-4C6A-BDF7-6C2642EE8BCE}" destId="{417EB630-789B-43CE-9535-19D92C0A8AE0}" srcOrd="0" destOrd="0" presId="urn:microsoft.com/office/officeart/2005/8/layout/matrix3"/>
    <dgm:cxn modelId="{8E16715A-F80C-493F-828D-6EDDF9E4995F}" type="presParOf" srcId="{D945CB34-58F6-4C6A-BDF7-6C2642EE8BCE}" destId="{275842CD-F79D-46EC-AEB0-33D60AAA5BC8}" srcOrd="1" destOrd="0" presId="urn:microsoft.com/office/officeart/2005/8/layout/matrix3"/>
    <dgm:cxn modelId="{6923D055-7CCE-497F-8BD0-B79146FE51DE}" type="presParOf" srcId="{D945CB34-58F6-4C6A-BDF7-6C2642EE8BCE}" destId="{3D11782D-9FD5-4445-9126-D1C24BE31255}" srcOrd="2" destOrd="0" presId="urn:microsoft.com/office/officeart/2005/8/layout/matrix3"/>
    <dgm:cxn modelId="{D13703FB-9C6F-46B0-AC22-D56100850394}" type="presParOf" srcId="{D945CB34-58F6-4C6A-BDF7-6C2642EE8BCE}" destId="{F4545DC8-2843-4253-BE20-B8C129F888E8}" srcOrd="3" destOrd="0" presId="urn:microsoft.com/office/officeart/2005/8/layout/matrix3"/>
    <dgm:cxn modelId="{81981B8C-EE2E-4D1B-BC45-7423405F7CE5}" type="presParOf" srcId="{D945CB34-58F6-4C6A-BDF7-6C2642EE8BCE}" destId="{97C3C2C3-1C73-418E-B463-D28D5D7E1A25}" srcOrd="4" destOrd="0" presId="urn:microsoft.com/office/officeart/2005/8/layout/matrix3"/>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7441D4-9026-49B0-B19D-001C98686307}" type="doc">
      <dgm:prSet loTypeId="urn:microsoft.com/office/officeart/2005/8/layout/vList4" loCatId="list" qsTypeId="urn:microsoft.com/office/officeart/2005/8/quickstyle/3d4" qsCatId="3D" csTypeId="urn:microsoft.com/office/officeart/2005/8/colors/accent2_2" csCatId="accent2" phldr="1"/>
      <dgm:spPr/>
      <dgm:t>
        <a:bodyPr/>
        <a:lstStyle/>
        <a:p>
          <a:endParaRPr lang="de-DE"/>
        </a:p>
      </dgm:t>
    </dgm:pt>
    <dgm:pt modelId="{91DB3D71-4138-4CCC-A08E-EED955E48BF7}">
      <dgm:prSet phldrT="[Text]"/>
      <dgm:spPr>
        <a:solidFill>
          <a:srgbClr val="A50021"/>
        </a:solidFill>
      </dgm:spPr>
      <dgm:t>
        <a:bodyPr/>
        <a:lstStyle/>
        <a:p>
          <a:r>
            <a:rPr lang="de-DE" dirty="0"/>
            <a:t>Wenn Sie Ihr Kind nicht für den Pakt für den Ganztag anmelden möchten, müssen Sie nichts tun.</a:t>
          </a:r>
        </a:p>
      </dgm:t>
    </dgm:pt>
    <dgm:pt modelId="{C62FB3AF-02A4-472E-B1EC-A5AFA4202456}" type="parTrans" cxnId="{60F1355D-9AEF-4928-A8EF-F112E96E0E82}">
      <dgm:prSet/>
      <dgm:spPr/>
      <dgm:t>
        <a:bodyPr/>
        <a:lstStyle/>
        <a:p>
          <a:endParaRPr lang="de-DE"/>
        </a:p>
      </dgm:t>
    </dgm:pt>
    <dgm:pt modelId="{74F172B7-170E-49CB-BE2D-8A6C86212123}" type="sibTrans" cxnId="{60F1355D-9AEF-4928-A8EF-F112E96E0E82}">
      <dgm:prSet/>
      <dgm:spPr/>
      <dgm:t>
        <a:bodyPr/>
        <a:lstStyle/>
        <a:p>
          <a:endParaRPr lang="de-DE"/>
        </a:p>
      </dgm:t>
    </dgm:pt>
    <dgm:pt modelId="{989B24B8-452F-4B41-9BAA-04333486D637}">
      <dgm:prSet phldrT="[Text]"/>
      <dgm:spPr>
        <a:solidFill>
          <a:srgbClr val="A50021"/>
        </a:solidFill>
      </dgm:spPr>
      <dgm:t>
        <a:bodyPr/>
        <a:lstStyle/>
        <a:p>
          <a:r>
            <a:rPr lang="de-DE" dirty="0"/>
            <a:t>Ihr Kind hat im gleichen Umfang wie bisher Unterricht mit den anderen Kindern. Alle Kinder bleiben während des Unterrichts in ihren Klassenverbänden, unabhängig davon, ob sie an einem der angebotenen Paktmodule teilnehmen. </a:t>
          </a:r>
        </a:p>
      </dgm:t>
    </dgm:pt>
    <dgm:pt modelId="{BE0AAF2A-E374-4C63-A257-16308E3F96FD}" type="parTrans" cxnId="{A281B7B7-8D5C-464C-830E-E5C3956FB700}">
      <dgm:prSet/>
      <dgm:spPr/>
      <dgm:t>
        <a:bodyPr/>
        <a:lstStyle/>
        <a:p>
          <a:endParaRPr lang="de-DE"/>
        </a:p>
      </dgm:t>
    </dgm:pt>
    <dgm:pt modelId="{024AE5B8-2CBA-4AD1-9AF3-1E150A2A924F}" type="sibTrans" cxnId="{A281B7B7-8D5C-464C-830E-E5C3956FB700}">
      <dgm:prSet/>
      <dgm:spPr/>
      <dgm:t>
        <a:bodyPr/>
        <a:lstStyle/>
        <a:p>
          <a:endParaRPr lang="de-DE"/>
        </a:p>
      </dgm:t>
    </dgm:pt>
    <dgm:pt modelId="{2A190338-91A3-4290-BE36-9328711D784C}">
      <dgm:prSet phldrT="[Text]"/>
      <dgm:spPr>
        <a:solidFill>
          <a:srgbClr val="A50021"/>
        </a:solidFill>
      </dgm:spPr>
      <dgm:t>
        <a:bodyPr/>
        <a:lstStyle/>
        <a:p>
          <a:r>
            <a:rPr lang="de-DE" dirty="0"/>
            <a:t>Es gibt keine Paktklassen. Alle Kinder bleiben in ihren Klassen.</a:t>
          </a:r>
        </a:p>
      </dgm:t>
    </dgm:pt>
    <dgm:pt modelId="{15F35368-87A1-42BE-B696-757898D3F6E0}" type="parTrans" cxnId="{3F0FCCA0-3FD7-431C-A910-95B766D4AE1B}">
      <dgm:prSet/>
      <dgm:spPr/>
      <dgm:t>
        <a:bodyPr/>
        <a:lstStyle/>
        <a:p>
          <a:endParaRPr lang="de-DE"/>
        </a:p>
      </dgm:t>
    </dgm:pt>
    <dgm:pt modelId="{7606F507-C0DA-4F6F-8EB1-A36A8C1E98AC}" type="sibTrans" cxnId="{3F0FCCA0-3FD7-431C-A910-95B766D4AE1B}">
      <dgm:prSet/>
      <dgm:spPr/>
      <dgm:t>
        <a:bodyPr/>
        <a:lstStyle/>
        <a:p>
          <a:endParaRPr lang="de-DE"/>
        </a:p>
      </dgm:t>
    </dgm:pt>
    <dgm:pt modelId="{A596A158-1766-4A79-9668-B76EE8C08008}" type="pres">
      <dgm:prSet presAssocID="{1C7441D4-9026-49B0-B19D-001C98686307}" presName="linear" presStyleCnt="0">
        <dgm:presLayoutVars>
          <dgm:dir/>
          <dgm:resizeHandles val="exact"/>
        </dgm:presLayoutVars>
      </dgm:prSet>
      <dgm:spPr/>
    </dgm:pt>
    <dgm:pt modelId="{510B96DA-4C4C-4BB1-A430-60B9611DF611}" type="pres">
      <dgm:prSet presAssocID="{91DB3D71-4138-4CCC-A08E-EED955E48BF7}" presName="comp" presStyleCnt="0"/>
      <dgm:spPr/>
    </dgm:pt>
    <dgm:pt modelId="{86047C90-A9AC-4DBE-9510-5277923BB9B9}" type="pres">
      <dgm:prSet presAssocID="{91DB3D71-4138-4CCC-A08E-EED955E48BF7}" presName="box" presStyleLbl="node1" presStyleIdx="0" presStyleCnt="3"/>
      <dgm:spPr/>
    </dgm:pt>
    <dgm:pt modelId="{3F8C907A-AA15-4D91-8DBF-92C51C4A3825}" type="pres">
      <dgm:prSet presAssocID="{91DB3D71-4138-4CCC-A08E-EED955E48BF7}" presName="img" presStyleLbl="fgImgPlace1" presStyleIdx="0" presStyleCnt="3"/>
      <dgm:spPr/>
    </dgm:pt>
    <dgm:pt modelId="{81C33B65-1717-4399-A518-D7BE2EAADD9A}" type="pres">
      <dgm:prSet presAssocID="{91DB3D71-4138-4CCC-A08E-EED955E48BF7}" presName="text" presStyleLbl="node1" presStyleIdx="0" presStyleCnt="3">
        <dgm:presLayoutVars>
          <dgm:bulletEnabled val="1"/>
        </dgm:presLayoutVars>
      </dgm:prSet>
      <dgm:spPr/>
    </dgm:pt>
    <dgm:pt modelId="{E81DB717-DF6C-43A9-B2F5-525DAE47A79F}" type="pres">
      <dgm:prSet presAssocID="{74F172B7-170E-49CB-BE2D-8A6C86212123}" presName="spacer" presStyleCnt="0"/>
      <dgm:spPr/>
    </dgm:pt>
    <dgm:pt modelId="{359A5B22-DADA-49D3-A09C-80238D369C3D}" type="pres">
      <dgm:prSet presAssocID="{989B24B8-452F-4B41-9BAA-04333486D637}" presName="comp" presStyleCnt="0"/>
      <dgm:spPr/>
    </dgm:pt>
    <dgm:pt modelId="{85A65B47-0AEB-479D-AA24-FEF304CC5B24}" type="pres">
      <dgm:prSet presAssocID="{989B24B8-452F-4B41-9BAA-04333486D637}" presName="box" presStyleLbl="node1" presStyleIdx="1" presStyleCnt="3"/>
      <dgm:spPr/>
    </dgm:pt>
    <dgm:pt modelId="{5A69F6C1-CE65-4BE6-AC97-46930A6A19DC}" type="pres">
      <dgm:prSet presAssocID="{989B24B8-452F-4B41-9BAA-04333486D637}" presName="img" presStyleLbl="fgImgPlace1" presStyleIdx="1" presStyleCnt="3"/>
      <dgm:spPr>
        <a:blipFill rotWithShape="1">
          <a:blip xmlns:r="http://schemas.openxmlformats.org/officeDocument/2006/relationships" r:embed="rId1"/>
          <a:srcRect/>
          <a:stretch>
            <a:fillRect t="-13000" b="-13000"/>
          </a:stretch>
        </a:blipFill>
      </dgm:spPr>
    </dgm:pt>
    <dgm:pt modelId="{98957177-F059-49EE-B384-4EFDF0A3BD63}" type="pres">
      <dgm:prSet presAssocID="{989B24B8-452F-4B41-9BAA-04333486D637}" presName="text" presStyleLbl="node1" presStyleIdx="1" presStyleCnt="3">
        <dgm:presLayoutVars>
          <dgm:bulletEnabled val="1"/>
        </dgm:presLayoutVars>
      </dgm:prSet>
      <dgm:spPr/>
    </dgm:pt>
    <dgm:pt modelId="{495F98D3-20C5-4991-9D7C-A3821E01C977}" type="pres">
      <dgm:prSet presAssocID="{024AE5B8-2CBA-4AD1-9AF3-1E150A2A924F}" presName="spacer" presStyleCnt="0"/>
      <dgm:spPr/>
    </dgm:pt>
    <dgm:pt modelId="{D61976F0-5720-45B3-B536-627A977F475A}" type="pres">
      <dgm:prSet presAssocID="{2A190338-91A3-4290-BE36-9328711D784C}" presName="comp" presStyleCnt="0"/>
      <dgm:spPr/>
    </dgm:pt>
    <dgm:pt modelId="{770F2632-9DAA-4B3C-BE33-0874E5B16479}" type="pres">
      <dgm:prSet presAssocID="{2A190338-91A3-4290-BE36-9328711D784C}" presName="box" presStyleLbl="node1" presStyleIdx="2" presStyleCnt="3" custLinFactNeighborY="20938"/>
      <dgm:spPr/>
    </dgm:pt>
    <dgm:pt modelId="{C2D25C4B-EFFE-49DE-99F1-E19FD0D4B9E1}" type="pres">
      <dgm:prSet presAssocID="{2A190338-91A3-4290-BE36-9328711D784C}" presName="img" presStyleLbl="fgImgPlace1" presStyleIdx="2" presStyleCnt="3"/>
      <dgm:spPr/>
    </dgm:pt>
    <dgm:pt modelId="{FA9EBFE2-A73A-4623-AA5D-C9E59DBB75FE}" type="pres">
      <dgm:prSet presAssocID="{2A190338-91A3-4290-BE36-9328711D784C}" presName="text" presStyleLbl="node1" presStyleIdx="2" presStyleCnt="3">
        <dgm:presLayoutVars>
          <dgm:bulletEnabled val="1"/>
        </dgm:presLayoutVars>
      </dgm:prSet>
      <dgm:spPr/>
    </dgm:pt>
  </dgm:ptLst>
  <dgm:cxnLst>
    <dgm:cxn modelId="{3D731E16-C95A-4705-BD42-8721B2C18AD0}" type="presOf" srcId="{989B24B8-452F-4B41-9BAA-04333486D637}" destId="{85A65B47-0AEB-479D-AA24-FEF304CC5B24}" srcOrd="0" destOrd="0" presId="urn:microsoft.com/office/officeart/2005/8/layout/vList4"/>
    <dgm:cxn modelId="{A24C642A-5AD5-4A3A-BBEC-EB515F3D7DA7}" type="presOf" srcId="{989B24B8-452F-4B41-9BAA-04333486D637}" destId="{98957177-F059-49EE-B384-4EFDF0A3BD63}" srcOrd="1" destOrd="0" presId="urn:microsoft.com/office/officeart/2005/8/layout/vList4"/>
    <dgm:cxn modelId="{60F1355D-9AEF-4928-A8EF-F112E96E0E82}" srcId="{1C7441D4-9026-49B0-B19D-001C98686307}" destId="{91DB3D71-4138-4CCC-A08E-EED955E48BF7}" srcOrd="0" destOrd="0" parTransId="{C62FB3AF-02A4-472E-B1EC-A5AFA4202456}" sibTransId="{74F172B7-170E-49CB-BE2D-8A6C86212123}"/>
    <dgm:cxn modelId="{AB9E2370-0FC8-4F3A-B502-CDC3C3061E2E}" type="presOf" srcId="{91DB3D71-4138-4CCC-A08E-EED955E48BF7}" destId="{86047C90-A9AC-4DBE-9510-5277923BB9B9}" srcOrd="0" destOrd="0" presId="urn:microsoft.com/office/officeart/2005/8/layout/vList4"/>
    <dgm:cxn modelId="{3F0FCCA0-3FD7-431C-A910-95B766D4AE1B}" srcId="{1C7441D4-9026-49B0-B19D-001C98686307}" destId="{2A190338-91A3-4290-BE36-9328711D784C}" srcOrd="2" destOrd="0" parTransId="{15F35368-87A1-42BE-B696-757898D3F6E0}" sibTransId="{7606F507-C0DA-4F6F-8EB1-A36A8C1E98AC}"/>
    <dgm:cxn modelId="{B54098AB-EC8D-44E3-8C20-A446248976CD}" type="presOf" srcId="{2A190338-91A3-4290-BE36-9328711D784C}" destId="{770F2632-9DAA-4B3C-BE33-0874E5B16479}" srcOrd="0" destOrd="0" presId="urn:microsoft.com/office/officeart/2005/8/layout/vList4"/>
    <dgm:cxn modelId="{3E6805B4-4CB8-45F6-90E7-EE841755C6CC}" type="presOf" srcId="{2A190338-91A3-4290-BE36-9328711D784C}" destId="{FA9EBFE2-A73A-4623-AA5D-C9E59DBB75FE}" srcOrd="1" destOrd="0" presId="urn:microsoft.com/office/officeart/2005/8/layout/vList4"/>
    <dgm:cxn modelId="{A281B7B7-8D5C-464C-830E-E5C3956FB700}" srcId="{1C7441D4-9026-49B0-B19D-001C98686307}" destId="{989B24B8-452F-4B41-9BAA-04333486D637}" srcOrd="1" destOrd="0" parTransId="{BE0AAF2A-E374-4C63-A257-16308E3F96FD}" sibTransId="{024AE5B8-2CBA-4AD1-9AF3-1E150A2A924F}"/>
    <dgm:cxn modelId="{BE4494D5-F89B-45E9-B93A-C03998DFD268}" type="presOf" srcId="{1C7441D4-9026-49B0-B19D-001C98686307}" destId="{A596A158-1766-4A79-9668-B76EE8C08008}" srcOrd="0" destOrd="0" presId="urn:microsoft.com/office/officeart/2005/8/layout/vList4"/>
    <dgm:cxn modelId="{B0C1C9F7-B6CF-49D3-9D64-FB1F751CAA7D}" type="presOf" srcId="{91DB3D71-4138-4CCC-A08E-EED955E48BF7}" destId="{81C33B65-1717-4399-A518-D7BE2EAADD9A}" srcOrd="1" destOrd="0" presId="urn:microsoft.com/office/officeart/2005/8/layout/vList4"/>
    <dgm:cxn modelId="{E9B2A055-6097-47E6-AE29-09B15580A0FF}" type="presParOf" srcId="{A596A158-1766-4A79-9668-B76EE8C08008}" destId="{510B96DA-4C4C-4BB1-A430-60B9611DF611}" srcOrd="0" destOrd="0" presId="urn:microsoft.com/office/officeart/2005/8/layout/vList4"/>
    <dgm:cxn modelId="{84BB8131-778C-4A96-B26D-FCBBCD3D48CE}" type="presParOf" srcId="{510B96DA-4C4C-4BB1-A430-60B9611DF611}" destId="{86047C90-A9AC-4DBE-9510-5277923BB9B9}" srcOrd="0" destOrd="0" presId="urn:microsoft.com/office/officeart/2005/8/layout/vList4"/>
    <dgm:cxn modelId="{509A5FA0-865F-4EB9-A8C1-97025A0DD617}" type="presParOf" srcId="{510B96DA-4C4C-4BB1-A430-60B9611DF611}" destId="{3F8C907A-AA15-4D91-8DBF-92C51C4A3825}" srcOrd="1" destOrd="0" presId="urn:microsoft.com/office/officeart/2005/8/layout/vList4"/>
    <dgm:cxn modelId="{1A44ECE1-C80E-4DE0-85D9-0391A6412D3E}" type="presParOf" srcId="{510B96DA-4C4C-4BB1-A430-60B9611DF611}" destId="{81C33B65-1717-4399-A518-D7BE2EAADD9A}" srcOrd="2" destOrd="0" presId="urn:microsoft.com/office/officeart/2005/8/layout/vList4"/>
    <dgm:cxn modelId="{A1709707-8389-4B5E-A0C6-1117B890BED7}" type="presParOf" srcId="{A596A158-1766-4A79-9668-B76EE8C08008}" destId="{E81DB717-DF6C-43A9-B2F5-525DAE47A79F}" srcOrd="1" destOrd="0" presId="urn:microsoft.com/office/officeart/2005/8/layout/vList4"/>
    <dgm:cxn modelId="{64D0FD90-58E7-4EDC-8B5F-5BE26F024C76}" type="presParOf" srcId="{A596A158-1766-4A79-9668-B76EE8C08008}" destId="{359A5B22-DADA-49D3-A09C-80238D369C3D}" srcOrd="2" destOrd="0" presId="urn:microsoft.com/office/officeart/2005/8/layout/vList4"/>
    <dgm:cxn modelId="{5CFF5E1B-46E9-498D-B259-7E69D074A60F}" type="presParOf" srcId="{359A5B22-DADA-49D3-A09C-80238D369C3D}" destId="{85A65B47-0AEB-479D-AA24-FEF304CC5B24}" srcOrd="0" destOrd="0" presId="urn:microsoft.com/office/officeart/2005/8/layout/vList4"/>
    <dgm:cxn modelId="{1541A185-5906-4427-BA4A-E4DDAD2264EB}" type="presParOf" srcId="{359A5B22-DADA-49D3-A09C-80238D369C3D}" destId="{5A69F6C1-CE65-4BE6-AC97-46930A6A19DC}" srcOrd="1" destOrd="0" presId="urn:microsoft.com/office/officeart/2005/8/layout/vList4"/>
    <dgm:cxn modelId="{6B35FAA1-608D-4028-BE0C-551FBE62B225}" type="presParOf" srcId="{359A5B22-DADA-49D3-A09C-80238D369C3D}" destId="{98957177-F059-49EE-B384-4EFDF0A3BD63}" srcOrd="2" destOrd="0" presId="urn:microsoft.com/office/officeart/2005/8/layout/vList4"/>
    <dgm:cxn modelId="{EB01513A-45B8-4892-B7AF-78008E580295}" type="presParOf" srcId="{A596A158-1766-4A79-9668-B76EE8C08008}" destId="{495F98D3-20C5-4991-9D7C-A3821E01C977}" srcOrd="3" destOrd="0" presId="urn:microsoft.com/office/officeart/2005/8/layout/vList4"/>
    <dgm:cxn modelId="{17B8C2CC-8C5D-4A5A-B959-6165B70D137D}" type="presParOf" srcId="{A596A158-1766-4A79-9668-B76EE8C08008}" destId="{D61976F0-5720-45B3-B536-627A977F475A}" srcOrd="4" destOrd="0" presId="urn:microsoft.com/office/officeart/2005/8/layout/vList4"/>
    <dgm:cxn modelId="{7E65B089-20AF-4DEC-9849-00DB17B52B69}" type="presParOf" srcId="{D61976F0-5720-45B3-B536-627A977F475A}" destId="{770F2632-9DAA-4B3C-BE33-0874E5B16479}" srcOrd="0" destOrd="0" presId="urn:microsoft.com/office/officeart/2005/8/layout/vList4"/>
    <dgm:cxn modelId="{87A0B089-A6EF-455E-AD8A-809CC3AC2AFF}" type="presParOf" srcId="{D61976F0-5720-45B3-B536-627A977F475A}" destId="{C2D25C4B-EFFE-49DE-99F1-E19FD0D4B9E1}" srcOrd="1" destOrd="0" presId="urn:microsoft.com/office/officeart/2005/8/layout/vList4"/>
    <dgm:cxn modelId="{AF18C4A9-6392-4196-85F0-77EA867B40C8}" type="presParOf" srcId="{D61976F0-5720-45B3-B536-627A977F475A}" destId="{FA9EBFE2-A73A-4623-AA5D-C9E59DBB75FE}"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2D9F688-CDB6-4884-A693-4116E528625F}"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de-DE"/>
        </a:p>
      </dgm:t>
    </dgm:pt>
    <dgm:pt modelId="{2D52A1E3-62F5-4C28-B5A4-B6093D510C07}">
      <dgm:prSet phldrT="[Text]" custT="1"/>
      <dgm:spPr>
        <a:solidFill>
          <a:srgbClr val="A50021"/>
        </a:solidFill>
      </dgm:spPr>
      <dgm:t>
        <a:bodyPr/>
        <a:lstStyle/>
        <a:p>
          <a:r>
            <a:rPr lang="de-DE" sz="1800" dirty="0"/>
            <a:t>Sie erhalten heute ein Formular mit den wählbaren Modulen 1-4:</a:t>
          </a:r>
        </a:p>
        <a:p>
          <a:r>
            <a:rPr lang="de-DE" sz="1500" dirty="0"/>
            <a:t>• Modul 1 = Pakt für den  Ganztag bis 14:30 Uhr</a:t>
          </a:r>
        </a:p>
        <a:p>
          <a:r>
            <a:rPr lang="de-DE" sz="1500" dirty="0"/>
            <a:t>• Modul 2 = Pakt  für den  Ganztag bis 14:30 Uhr + Ferienbetreuung  </a:t>
          </a:r>
        </a:p>
        <a:p>
          <a:r>
            <a:rPr lang="de-DE" sz="1500" dirty="0"/>
            <a:t>• Modul 3 = Pakt für den  Ganztag bis 17.00 Uhr  </a:t>
          </a:r>
        </a:p>
        <a:p>
          <a:r>
            <a:rPr lang="de-DE" sz="1500" dirty="0"/>
            <a:t>• Modul 4 = Pakt für den Ganztag bis 17.00 Uhr + Ferienbetreuung  </a:t>
          </a:r>
        </a:p>
      </dgm:t>
    </dgm:pt>
    <dgm:pt modelId="{4B18769B-CFCC-4AAA-9758-377D0F55355F}" type="parTrans" cxnId="{A8E58CE3-A908-457C-9351-C880DE60EDF5}">
      <dgm:prSet/>
      <dgm:spPr/>
      <dgm:t>
        <a:bodyPr/>
        <a:lstStyle/>
        <a:p>
          <a:endParaRPr lang="de-DE"/>
        </a:p>
      </dgm:t>
    </dgm:pt>
    <dgm:pt modelId="{99B71586-B472-4E7C-AB18-005F93E8126E}" type="sibTrans" cxnId="{A8E58CE3-A908-457C-9351-C880DE60EDF5}">
      <dgm:prSet/>
      <dgm:spPr/>
      <dgm:t>
        <a:bodyPr/>
        <a:lstStyle/>
        <a:p>
          <a:endParaRPr lang="de-DE"/>
        </a:p>
      </dgm:t>
    </dgm:pt>
    <dgm:pt modelId="{DD836B31-0261-46E7-9C3F-A452793F0BA8}">
      <dgm:prSet phldrT="[Text]" custT="1"/>
      <dgm:spPr>
        <a:solidFill>
          <a:srgbClr val="A50021"/>
        </a:solidFill>
      </dgm:spPr>
      <dgm:t>
        <a:bodyPr/>
        <a:lstStyle/>
        <a:p>
          <a:r>
            <a:rPr lang="de-DE" sz="1800" dirty="0"/>
            <a:t>Mit der verbindlichen Anmeldung für ein Schuljahr erhalten alle Kinder einen Betreuungsplatz. Dies wird vertraglich festgelegt.</a:t>
          </a:r>
        </a:p>
      </dgm:t>
    </dgm:pt>
    <dgm:pt modelId="{B035F114-9537-4A81-AC18-68CC8D6F4B20}" type="parTrans" cxnId="{BB262CFC-33E3-48CA-8EEA-C6D38D69D79E}">
      <dgm:prSet/>
      <dgm:spPr/>
      <dgm:t>
        <a:bodyPr/>
        <a:lstStyle/>
        <a:p>
          <a:endParaRPr lang="de-DE"/>
        </a:p>
      </dgm:t>
    </dgm:pt>
    <dgm:pt modelId="{E4AC660D-7BBB-463F-9FC2-DCECE5226C99}" type="sibTrans" cxnId="{BB262CFC-33E3-48CA-8EEA-C6D38D69D79E}">
      <dgm:prSet/>
      <dgm:spPr/>
      <dgm:t>
        <a:bodyPr/>
        <a:lstStyle/>
        <a:p>
          <a:endParaRPr lang="de-DE"/>
        </a:p>
      </dgm:t>
    </dgm:pt>
    <dgm:pt modelId="{E4E64BD0-BBD2-4B41-9B9A-3D8D0F6604E6}">
      <dgm:prSet phldrT="[Text]" custT="1"/>
      <dgm:spPr>
        <a:solidFill>
          <a:srgbClr val="A50021"/>
        </a:solidFill>
      </dgm:spPr>
      <dgm:t>
        <a:bodyPr/>
        <a:lstStyle/>
        <a:p>
          <a:r>
            <a:rPr lang="de-DE" sz="1800" dirty="0"/>
            <a:t>Wenn Ihr Kind im Pakt für den Ganztag aufgenommen ist, gilt diese Anmeldung für ein ganzes Schuljahr. Ein Kind kann weder mitten im Schuljahr abgemeldet werden, noch kann es innerhalb des Schuljahres neu anmeldet werden, es sei denn, zwingende Gründe, z. B. ein Umzug, liegen vor.</a:t>
          </a:r>
        </a:p>
      </dgm:t>
    </dgm:pt>
    <dgm:pt modelId="{2A0FD16A-C4FD-4A3A-AC73-B1BDA7CF99A1}" type="parTrans" cxnId="{C168945D-CB1C-4C28-A98A-D6DBC8D88D94}">
      <dgm:prSet/>
      <dgm:spPr/>
      <dgm:t>
        <a:bodyPr/>
        <a:lstStyle/>
        <a:p>
          <a:endParaRPr lang="de-DE"/>
        </a:p>
      </dgm:t>
    </dgm:pt>
    <dgm:pt modelId="{833FCFDB-53AC-45B3-810D-3614B66A0BD7}" type="sibTrans" cxnId="{C168945D-CB1C-4C28-A98A-D6DBC8D88D94}">
      <dgm:prSet/>
      <dgm:spPr/>
      <dgm:t>
        <a:bodyPr/>
        <a:lstStyle/>
        <a:p>
          <a:endParaRPr lang="de-DE"/>
        </a:p>
      </dgm:t>
    </dgm:pt>
    <dgm:pt modelId="{0F7E8685-A2CF-4B02-85AD-39637555CD13}" type="pres">
      <dgm:prSet presAssocID="{12D9F688-CDB6-4884-A693-4116E528625F}" presName="linear" presStyleCnt="0">
        <dgm:presLayoutVars>
          <dgm:dir/>
          <dgm:resizeHandles val="exact"/>
        </dgm:presLayoutVars>
      </dgm:prSet>
      <dgm:spPr/>
    </dgm:pt>
    <dgm:pt modelId="{79A0BAC7-1784-4311-ACFE-E8009BFDCBAA}" type="pres">
      <dgm:prSet presAssocID="{2D52A1E3-62F5-4C28-B5A4-B6093D510C07}" presName="comp" presStyleCnt="0"/>
      <dgm:spPr/>
    </dgm:pt>
    <dgm:pt modelId="{07787B05-A65C-46F5-96A7-E0A305F4C3DC}" type="pres">
      <dgm:prSet presAssocID="{2D52A1E3-62F5-4C28-B5A4-B6093D510C07}" presName="box" presStyleLbl="node1" presStyleIdx="0" presStyleCnt="3"/>
      <dgm:spPr/>
    </dgm:pt>
    <dgm:pt modelId="{42B219E5-75DE-4BEE-8B23-3EBE4B6B2510}" type="pres">
      <dgm:prSet presAssocID="{2D52A1E3-62F5-4C28-B5A4-B6093D510C07}" presName="img" presStyleLbl="fgImgPlace1" presStyleIdx="0" presStyleCnt="3"/>
      <dgm:spPr/>
    </dgm:pt>
    <dgm:pt modelId="{0A565816-05E9-4CE8-B6AD-481E9876E4B3}" type="pres">
      <dgm:prSet presAssocID="{2D52A1E3-62F5-4C28-B5A4-B6093D510C07}" presName="text" presStyleLbl="node1" presStyleIdx="0" presStyleCnt="3">
        <dgm:presLayoutVars>
          <dgm:bulletEnabled val="1"/>
        </dgm:presLayoutVars>
      </dgm:prSet>
      <dgm:spPr/>
    </dgm:pt>
    <dgm:pt modelId="{7EDEC257-76F4-45B8-A803-BC468D96BA98}" type="pres">
      <dgm:prSet presAssocID="{99B71586-B472-4E7C-AB18-005F93E8126E}" presName="spacer" presStyleCnt="0"/>
      <dgm:spPr/>
    </dgm:pt>
    <dgm:pt modelId="{59577442-317E-4AC9-BC62-42B98A5C201E}" type="pres">
      <dgm:prSet presAssocID="{DD836B31-0261-46E7-9C3F-A452793F0BA8}" presName="comp" presStyleCnt="0"/>
      <dgm:spPr/>
    </dgm:pt>
    <dgm:pt modelId="{24190AFE-6F5C-43BC-A625-62FA0D580AFA}" type="pres">
      <dgm:prSet presAssocID="{DD836B31-0261-46E7-9C3F-A452793F0BA8}" presName="box" presStyleLbl="node1" presStyleIdx="1" presStyleCnt="3" custScaleY="92644" custLinFactNeighborY="-1616"/>
      <dgm:spPr/>
    </dgm:pt>
    <dgm:pt modelId="{E74BA0BE-AA99-4446-B4BF-88E02E4C905C}" type="pres">
      <dgm:prSet presAssocID="{DD836B31-0261-46E7-9C3F-A452793F0BA8}" presName="img" presStyleLbl="fgImgPlace1" presStyleIdx="1" presStyleCnt="3"/>
      <dgm:spPr/>
    </dgm:pt>
    <dgm:pt modelId="{BE8EDFC8-357A-43E1-9E82-08007C2CBA76}" type="pres">
      <dgm:prSet presAssocID="{DD836B31-0261-46E7-9C3F-A452793F0BA8}" presName="text" presStyleLbl="node1" presStyleIdx="1" presStyleCnt="3">
        <dgm:presLayoutVars>
          <dgm:bulletEnabled val="1"/>
        </dgm:presLayoutVars>
      </dgm:prSet>
      <dgm:spPr/>
    </dgm:pt>
    <dgm:pt modelId="{68B3EDB4-8C7B-4274-9CDA-2C6EA5A06ECD}" type="pres">
      <dgm:prSet presAssocID="{E4AC660D-7BBB-463F-9FC2-DCECE5226C99}" presName="spacer" presStyleCnt="0"/>
      <dgm:spPr/>
    </dgm:pt>
    <dgm:pt modelId="{F1D7F48A-CC70-437F-A569-52D934F8B01D}" type="pres">
      <dgm:prSet presAssocID="{E4E64BD0-BBD2-4B41-9B9A-3D8D0F6604E6}" presName="comp" presStyleCnt="0"/>
      <dgm:spPr/>
    </dgm:pt>
    <dgm:pt modelId="{CECD3FBF-6FC3-4333-B0E1-3B6E4335F112}" type="pres">
      <dgm:prSet presAssocID="{E4E64BD0-BBD2-4B41-9B9A-3D8D0F6604E6}" presName="box" presStyleLbl="node1" presStyleIdx="2" presStyleCnt="3" custLinFactNeighborX="-1235" custLinFactNeighborY="-539"/>
      <dgm:spPr/>
    </dgm:pt>
    <dgm:pt modelId="{225A9B0D-6AFE-4540-833E-1EDB88CCF690}" type="pres">
      <dgm:prSet presAssocID="{E4E64BD0-BBD2-4B41-9B9A-3D8D0F6604E6}" presName="img" presStyleLbl="fgImgPlace1" presStyleIdx="2" presStyleCnt="3"/>
      <dgm:spPr/>
    </dgm:pt>
    <dgm:pt modelId="{4115DA37-44D1-4E22-B2B8-58099EC256AA}" type="pres">
      <dgm:prSet presAssocID="{E4E64BD0-BBD2-4B41-9B9A-3D8D0F6604E6}" presName="text" presStyleLbl="node1" presStyleIdx="2" presStyleCnt="3">
        <dgm:presLayoutVars>
          <dgm:bulletEnabled val="1"/>
        </dgm:presLayoutVars>
      </dgm:prSet>
      <dgm:spPr/>
    </dgm:pt>
  </dgm:ptLst>
  <dgm:cxnLst>
    <dgm:cxn modelId="{774BDC1C-9EE8-4C24-8B43-B7B09425949F}" type="presOf" srcId="{E4E64BD0-BBD2-4B41-9B9A-3D8D0F6604E6}" destId="{4115DA37-44D1-4E22-B2B8-58099EC256AA}" srcOrd="1" destOrd="0" presId="urn:microsoft.com/office/officeart/2005/8/layout/vList4"/>
    <dgm:cxn modelId="{185B0C3E-C7FE-4355-8856-65B45EA4C6E6}" type="presOf" srcId="{12D9F688-CDB6-4884-A693-4116E528625F}" destId="{0F7E8685-A2CF-4B02-85AD-39637555CD13}" srcOrd="0" destOrd="0" presId="urn:microsoft.com/office/officeart/2005/8/layout/vList4"/>
    <dgm:cxn modelId="{C168945D-CB1C-4C28-A98A-D6DBC8D88D94}" srcId="{12D9F688-CDB6-4884-A693-4116E528625F}" destId="{E4E64BD0-BBD2-4B41-9B9A-3D8D0F6604E6}" srcOrd="2" destOrd="0" parTransId="{2A0FD16A-C4FD-4A3A-AC73-B1BDA7CF99A1}" sibTransId="{833FCFDB-53AC-45B3-810D-3614B66A0BD7}"/>
    <dgm:cxn modelId="{CC564F44-54A3-4471-AD45-8B599EE4838D}" type="presOf" srcId="{DD836B31-0261-46E7-9C3F-A452793F0BA8}" destId="{BE8EDFC8-357A-43E1-9E82-08007C2CBA76}" srcOrd="1" destOrd="0" presId="urn:microsoft.com/office/officeart/2005/8/layout/vList4"/>
    <dgm:cxn modelId="{C4F4F994-B465-4DC9-A868-FF48F23B9481}" type="presOf" srcId="{E4E64BD0-BBD2-4B41-9B9A-3D8D0F6604E6}" destId="{CECD3FBF-6FC3-4333-B0E1-3B6E4335F112}" srcOrd="0" destOrd="0" presId="urn:microsoft.com/office/officeart/2005/8/layout/vList4"/>
    <dgm:cxn modelId="{7F6A71A4-B8A0-401F-920B-FA9B7EDC09E4}" type="presOf" srcId="{DD836B31-0261-46E7-9C3F-A452793F0BA8}" destId="{24190AFE-6F5C-43BC-A625-62FA0D580AFA}" srcOrd="0" destOrd="0" presId="urn:microsoft.com/office/officeart/2005/8/layout/vList4"/>
    <dgm:cxn modelId="{A8E58CE3-A908-457C-9351-C880DE60EDF5}" srcId="{12D9F688-CDB6-4884-A693-4116E528625F}" destId="{2D52A1E3-62F5-4C28-B5A4-B6093D510C07}" srcOrd="0" destOrd="0" parTransId="{4B18769B-CFCC-4AAA-9758-377D0F55355F}" sibTransId="{99B71586-B472-4E7C-AB18-005F93E8126E}"/>
    <dgm:cxn modelId="{B1769BF3-866A-4D6D-8103-1DEABD4D7980}" type="presOf" srcId="{2D52A1E3-62F5-4C28-B5A4-B6093D510C07}" destId="{07787B05-A65C-46F5-96A7-E0A305F4C3DC}" srcOrd="0" destOrd="0" presId="urn:microsoft.com/office/officeart/2005/8/layout/vList4"/>
    <dgm:cxn modelId="{46DBA3F5-C7A2-4AFC-87E5-A916630F1BE7}" type="presOf" srcId="{2D52A1E3-62F5-4C28-B5A4-B6093D510C07}" destId="{0A565816-05E9-4CE8-B6AD-481E9876E4B3}" srcOrd="1" destOrd="0" presId="urn:microsoft.com/office/officeart/2005/8/layout/vList4"/>
    <dgm:cxn modelId="{BB262CFC-33E3-48CA-8EEA-C6D38D69D79E}" srcId="{12D9F688-CDB6-4884-A693-4116E528625F}" destId="{DD836B31-0261-46E7-9C3F-A452793F0BA8}" srcOrd="1" destOrd="0" parTransId="{B035F114-9537-4A81-AC18-68CC8D6F4B20}" sibTransId="{E4AC660D-7BBB-463F-9FC2-DCECE5226C99}"/>
    <dgm:cxn modelId="{E9E3C094-C0B4-4B6C-ABD0-01437C45F79B}" type="presParOf" srcId="{0F7E8685-A2CF-4B02-85AD-39637555CD13}" destId="{79A0BAC7-1784-4311-ACFE-E8009BFDCBAA}" srcOrd="0" destOrd="0" presId="urn:microsoft.com/office/officeart/2005/8/layout/vList4"/>
    <dgm:cxn modelId="{06770E32-2EB2-4147-9F83-BA7A2D63C61B}" type="presParOf" srcId="{79A0BAC7-1784-4311-ACFE-E8009BFDCBAA}" destId="{07787B05-A65C-46F5-96A7-E0A305F4C3DC}" srcOrd="0" destOrd="0" presId="urn:microsoft.com/office/officeart/2005/8/layout/vList4"/>
    <dgm:cxn modelId="{435C2F6B-9AAD-4E27-BCC3-8F6F71592707}" type="presParOf" srcId="{79A0BAC7-1784-4311-ACFE-E8009BFDCBAA}" destId="{42B219E5-75DE-4BEE-8B23-3EBE4B6B2510}" srcOrd="1" destOrd="0" presId="urn:microsoft.com/office/officeart/2005/8/layout/vList4"/>
    <dgm:cxn modelId="{BCABE116-045D-4063-94F9-68C900DA8F5A}" type="presParOf" srcId="{79A0BAC7-1784-4311-ACFE-E8009BFDCBAA}" destId="{0A565816-05E9-4CE8-B6AD-481E9876E4B3}" srcOrd="2" destOrd="0" presId="urn:microsoft.com/office/officeart/2005/8/layout/vList4"/>
    <dgm:cxn modelId="{C7B38C10-3E67-4D44-93E4-396F2F6F7441}" type="presParOf" srcId="{0F7E8685-A2CF-4B02-85AD-39637555CD13}" destId="{7EDEC257-76F4-45B8-A803-BC468D96BA98}" srcOrd="1" destOrd="0" presId="urn:microsoft.com/office/officeart/2005/8/layout/vList4"/>
    <dgm:cxn modelId="{4AE0E176-A0B0-47D3-88D5-1ACFF9EE21B0}" type="presParOf" srcId="{0F7E8685-A2CF-4B02-85AD-39637555CD13}" destId="{59577442-317E-4AC9-BC62-42B98A5C201E}" srcOrd="2" destOrd="0" presId="urn:microsoft.com/office/officeart/2005/8/layout/vList4"/>
    <dgm:cxn modelId="{6E3CFB7C-A974-4C11-85C9-603DF1FD59CD}" type="presParOf" srcId="{59577442-317E-4AC9-BC62-42B98A5C201E}" destId="{24190AFE-6F5C-43BC-A625-62FA0D580AFA}" srcOrd="0" destOrd="0" presId="urn:microsoft.com/office/officeart/2005/8/layout/vList4"/>
    <dgm:cxn modelId="{93DAD3A2-9DF7-4602-9AF1-5BFC3F127913}" type="presParOf" srcId="{59577442-317E-4AC9-BC62-42B98A5C201E}" destId="{E74BA0BE-AA99-4446-B4BF-88E02E4C905C}" srcOrd="1" destOrd="0" presId="urn:microsoft.com/office/officeart/2005/8/layout/vList4"/>
    <dgm:cxn modelId="{502394B8-8048-4578-BD46-C06193755D84}" type="presParOf" srcId="{59577442-317E-4AC9-BC62-42B98A5C201E}" destId="{BE8EDFC8-357A-43E1-9E82-08007C2CBA76}" srcOrd="2" destOrd="0" presId="urn:microsoft.com/office/officeart/2005/8/layout/vList4"/>
    <dgm:cxn modelId="{8C6167DB-10C4-4666-A647-F59262E2A84E}" type="presParOf" srcId="{0F7E8685-A2CF-4B02-85AD-39637555CD13}" destId="{68B3EDB4-8C7B-4274-9CDA-2C6EA5A06ECD}" srcOrd="3" destOrd="0" presId="urn:microsoft.com/office/officeart/2005/8/layout/vList4"/>
    <dgm:cxn modelId="{40A85F6B-E957-4954-A776-67F6895779D9}" type="presParOf" srcId="{0F7E8685-A2CF-4B02-85AD-39637555CD13}" destId="{F1D7F48A-CC70-437F-A569-52D934F8B01D}" srcOrd="4" destOrd="0" presId="urn:microsoft.com/office/officeart/2005/8/layout/vList4"/>
    <dgm:cxn modelId="{F3491FC1-FD6C-435B-9A87-3D3AAA19A250}" type="presParOf" srcId="{F1D7F48A-CC70-437F-A569-52D934F8B01D}" destId="{CECD3FBF-6FC3-4333-B0E1-3B6E4335F112}" srcOrd="0" destOrd="0" presId="urn:microsoft.com/office/officeart/2005/8/layout/vList4"/>
    <dgm:cxn modelId="{5A67D92F-122A-47B1-8FF2-532443AD57F4}" type="presParOf" srcId="{F1D7F48A-CC70-437F-A569-52D934F8B01D}" destId="{225A9B0D-6AFE-4540-833E-1EDB88CCF690}" srcOrd="1" destOrd="0" presId="urn:microsoft.com/office/officeart/2005/8/layout/vList4"/>
    <dgm:cxn modelId="{B71105CE-A4D5-49FB-8764-18B7F67C2D80}" type="presParOf" srcId="{F1D7F48A-CC70-437F-A569-52D934F8B01D}" destId="{4115DA37-44D1-4E22-B2B8-58099EC256AA}"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E578B02-64D0-4818-830B-62A9D93D0A6D}"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de-DE"/>
        </a:p>
      </dgm:t>
    </dgm:pt>
    <dgm:pt modelId="{CA73C7F6-2A0A-4E4D-940B-EB4A90A6DF6E}">
      <dgm:prSet phldrT="[Text]" custT="1"/>
      <dgm:spPr>
        <a:solidFill>
          <a:srgbClr val="A50021"/>
        </a:solidFill>
      </dgm:spPr>
      <dgm:t>
        <a:bodyPr/>
        <a:lstStyle/>
        <a:p>
          <a:r>
            <a:rPr lang="de-DE" sz="2000" dirty="0"/>
            <a:t>Wann beginnt der Unterricht?</a:t>
          </a:r>
        </a:p>
      </dgm:t>
    </dgm:pt>
    <dgm:pt modelId="{776F3A70-5AB1-472B-A1F9-5662543F77C1}" type="parTrans" cxnId="{43384FF8-427F-4770-BACA-6247953178F7}">
      <dgm:prSet/>
      <dgm:spPr/>
      <dgm:t>
        <a:bodyPr/>
        <a:lstStyle/>
        <a:p>
          <a:endParaRPr lang="de-DE"/>
        </a:p>
      </dgm:t>
    </dgm:pt>
    <dgm:pt modelId="{09FC1FCB-7761-41EC-9748-6F0634AA36AC}" type="sibTrans" cxnId="{43384FF8-427F-4770-BACA-6247953178F7}">
      <dgm:prSet/>
      <dgm:spPr/>
      <dgm:t>
        <a:bodyPr/>
        <a:lstStyle/>
        <a:p>
          <a:endParaRPr lang="de-DE"/>
        </a:p>
      </dgm:t>
    </dgm:pt>
    <dgm:pt modelId="{6B5950ED-20E6-4810-B47E-08599CCA7235}">
      <dgm:prSet phldrT="[Text]" custT="1"/>
      <dgm:spPr>
        <a:solidFill>
          <a:srgbClr val="A50021"/>
        </a:solidFill>
      </dgm:spPr>
      <dgm:t>
        <a:bodyPr/>
        <a:lstStyle/>
        <a:p>
          <a:r>
            <a:rPr lang="de-DE" sz="1600" dirty="0"/>
            <a:t>Der Unterricht beginnt in der Regel um 8.00 Uhr. Paktkinder können, nach Anmeldung die Frühbetreuung  von 7.30 Uhr an in Anspruch nehmen und werden dort bis 8.00 Uhr/ 8.45 Uhr betreut.             </a:t>
          </a:r>
        </a:p>
      </dgm:t>
    </dgm:pt>
    <dgm:pt modelId="{CE00CEF9-0909-4C9F-AD75-3583409BD3F7}" type="parTrans" cxnId="{35BF9D12-A2D8-477C-9968-3F3F0521684F}">
      <dgm:prSet/>
      <dgm:spPr/>
      <dgm:t>
        <a:bodyPr/>
        <a:lstStyle/>
        <a:p>
          <a:endParaRPr lang="de-DE"/>
        </a:p>
      </dgm:t>
    </dgm:pt>
    <dgm:pt modelId="{C18A7078-1C7B-4120-94DA-193109A0D248}" type="sibTrans" cxnId="{35BF9D12-A2D8-477C-9968-3F3F0521684F}">
      <dgm:prSet/>
      <dgm:spPr/>
      <dgm:t>
        <a:bodyPr/>
        <a:lstStyle/>
        <a:p>
          <a:endParaRPr lang="de-DE"/>
        </a:p>
      </dgm:t>
    </dgm:pt>
    <dgm:pt modelId="{B5541759-B77E-435C-A785-5FCE92E21C4F}">
      <dgm:prSet phldrT="[Text]" custT="1"/>
      <dgm:spPr>
        <a:solidFill>
          <a:srgbClr val="A50021"/>
        </a:solidFill>
      </dgm:spPr>
      <dgm:t>
        <a:bodyPr/>
        <a:lstStyle/>
        <a:p>
          <a:r>
            <a:rPr lang="de-DE" sz="2000" dirty="0"/>
            <a:t>Wer betreut mein Kind nach dem Unterricht?</a:t>
          </a:r>
        </a:p>
      </dgm:t>
    </dgm:pt>
    <dgm:pt modelId="{C12931C5-CA6B-4AED-A316-77AA28311AF8}" type="parTrans" cxnId="{E75C40E9-BD53-46F6-838E-633120107875}">
      <dgm:prSet/>
      <dgm:spPr/>
      <dgm:t>
        <a:bodyPr/>
        <a:lstStyle/>
        <a:p>
          <a:endParaRPr lang="de-DE"/>
        </a:p>
      </dgm:t>
    </dgm:pt>
    <dgm:pt modelId="{752FCA7B-6DA7-4CEB-B711-DE3F7ABC5392}" type="sibTrans" cxnId="{E75C40E9-BD53-46F6-838E-633120107875}">
      <dgm:prSet/>
      <dgm:spPr/>
      <dgm:t>
        <a:bodyPr/>
        <a:lstStyle/>
        <a:p>
          <a:endParaRPr lang="de-DE"/>
        </a:p>
      </dgm:t>
    </dgm:pt>
    <dgm:pt modelId="{C0E0B909-B88E-47E5-ACDB-D9A5ADB8484B}">
      <dgm:prSet phldrT="[Text]" custT="1"/>
      <dgm:spPr>
        <a:solidFill>
          <a:srgbClr val="A50021"/>
        </a:solidFill>
      </dgm:spPr>
      <dgm:t>
        <a:bodyPr/>
        <a:lstStyle/>
        <a:p>
          <a:r>
            <a:rPr lang="de-DE" sz="1600" dirty="0"/>
            <a:t>Die Betreuungszeit nach dem Unterricht und die Hausaufgabenzeit bis 14.30Uhr werden von Betreuungskräften und von Lehrkräften abgedeckt.</a:t>
          </a:r>
        </a:p>
      </dgm:t>
    </dgm:pt>
    <dgm:pt modelId="{F91C46D1-23DA-46A9-AB94-D5AF75F9A34E}" type="parTrans" cxnId="{1A306E15-51A3-49C3-95F5-9D074DC875CA}">
      <dgm:prSet/>
      <dgm:spPr/>
      <dgm:t>
        <a:bodyPr/>
        <a:lstStyle/>
        <a:p>
          <a:endParaRPr lang="de-DE"/>
        </a:p>
      </dgm:t>
    </dgm:pt>
    <dgm:pt modelId="{4767D0A3-A6C8-485B-B501-A2C8DE3C407F}" type="sibTrans" cxnId="{1A306E15-51A3-49C3-95F5-9D074DC875CA}">
      <dgm:prSet/>
      <dgm:spPr/>
      <dgm:t>
        <a:bodyPr/>
        <a:lstStyle/>
        <a:p>
          <a:endParaRPr lang="de-DE"/>
        </a:p>
      </dgm:t>
    </dgm:pt>
    <dgm:pt modelId="{B631E41E-21F8-4607-B19F-ACF21F89BBE0}">
      <dgm:prSet phldrT="[Text]" custT="1"/>
      <dgm:spPr>
        <a:solidFill>
          <a:srgbClr val="A50021"/>
        </a:solidFill>
      </dgm:spPr>
      <dgm:t>
        <a:bodyPr/>
        <a:lstStyle/>
        <a:p>
          <a:r>
            <a:rPr lang="de-DE" sz="2000" dirty="0"/>
            <a:t>Kann ich mein Kind  früher abholen?</a:t>
          </a:r>
        </a:p>
      </dgm:t>
    </dgm:pt>
    <dgm:pt modelId="{310C1320-A649-4B22-8BD5-4CB53023F981}" type="parTrans" cxnId="{9312C4CE-C37E-413C-9A6F-B7E3A3907521}">
      <dgm:prSet/>
      <dgm:spPr/>
      <dgm:t>
        <a:bodyPr/>
        <a:lstStyle/>
        <a:p>
          <a:endParaRPr lang="de-DE"/>
        </a:p>
      </dgm:t>
    </dgm:pt>
    <dgm:pt modelId="{665CFFD1-18CF-40AB-8F39-6D61623A9C29}" type="sibTrans" cxnId="{9312C4CE-C37E-413C-9A6F-B7E3A3907521}">
      <dgm:prSet/>
      <dgm:spPr/>
      <dgm:t>
        <a:bodyPr/>
        <a:lstStyle/>
        <a:p>
          <a:endParaRPr lang="de-DE"/>
        </a:p>
      </dgm:t>
    </dgm:pt>
    <dgm:pt modelId="{56656251-66D1-4E01-B008-B71B48C86556}">
      <dgm:prSet custT="1"/>
      <dgm:spPr>
        <a:solidFill>
          <a:srgbClr val="A50021"/>
        </a:solidFill>
      </dgm:spPr>
      <dgm:t>
        <a:bodyPr/>
        <a:lstStyle/>
        <a:p>
          <a:r>
            <a:rPr lang="de-DE" sz="1600" dirty="0"/>
            <a:t>Es besteht eine verpflichtende Anwesenheit bis 14.30 Uhr.</a:t>
          </a:r>
        </a:p>
      </dgm:t>
    </dgm:pt>
    <dgm:pt modelId="{B08193CC-04D0-4965-8E2B-EADABBC65CF3}" type="sibTrans" cxnId="{F90C76FE-C1E7-4149-9640-41056DCF30B5}">
      <dgm:prSet/>
      <dgm:spPr/>
      <dgm:t>
        <a:bodyPr/>
        <a:lstStyle/>
        <a:p>
          <a:endParaRPr lang="de-DE"/>
        </a:p>
      </dgm:t>
    </dgm:pt>
    <dgm:pt modelId="{A7638ECC-06F9-40BB-B5C1-F676D8D40802}" type="parTrans" cxnId="{F90C76FE-C1E7-4149-9640-41056DCF30B5}">
      <dgm:prSet/>
      <dgm:spPr/>
      <dgm:t>
        <a:bodyPr/>
        <a:lstStyle/>
        <a:p>
          <a:endParaRPr lang="de-DE"/>
        </a:p>
      </dgm:t>
    </dgm:pt>
    <dgm:pt modelId="{DBECA371-9718-4050-B4C2-0CE2BFE4B147}">
      <dgm:prSet custT="1"/>
      <dgm:spPr>
        <a:solidFill>
          <a:srgbClr val="A50021"/>
        </a:solidFill>
      </dgm:spPr>
      <dgm:t>
        <a:bodyPr/>
        <a:lstStyle/>
        <a:p>
          <a:r>
            <a:rPr lang="de-DE" sz="1600" dirty="0"/>
            <a:t>Über einen dringenden Termin (z. B. Arztbesuch) müssen die Klassenleitung und die Betreuung wie gewohnt von den Eltern rechtzeitig  informiert werden.  </a:t>
          </a:r>
        </a:p>
      </dgm:t>
    </dgm:pt>
    <dgm:pt modelId="{E7AFEEF1-EB4A-4127-91D4-E6E4B1C893C7}" type="parTrans" cxnId="{0DCAAAF0-83D5-4CDA-99C9-C1EFC3B39BCB}">
      <dgm:prSet/>
      <dgm:spPr/>
      <dgm:t>
        <a:bodyPr/>
        <a:lstStyle/>
        <a:p>
          <a:endParaRPr lang="de-DE"/>
        </a:p>
      </dgm:t>
    </dgm:pt>
    <dgm:pt modelId="{6C75E89C-5449-426F-AFB6-2BEDD8622BE5}" type="sibTrans" cxnId="{0DCAAAF0-83D5-4CDA-99C9-C1EFC3B39BCB}">
      <dgm:prSet/>
      <dgm:spPr/>
      <dgm:t>
        <a:bodyPr/>
        <a:lstStyle/>
        <a:p>
          <a:endParaRPr lang="de-DE"/>
        </a:p>
      </dgm:t>
    </dgm:pt>
    <dgm:pt modelId="{CD6AF07E-3391-4E48-AD04-0CB59DD54DAE}">
      <dgm:prSet phldrT="[Text]" custT="1"/>
      <dgm:spPr>
        <a:solidFill>
          <a:srgbClr val="A50021"/>
        </a:solidFill>
      </dgm:spPr>
      <dgm:t>
        <a:bodyPr/>
        <a:lstStyle/>
        <a:p>
          <a:r>
            <a:rPr lang="de-DE" sz="1600" dirty="0"/>
            <a:t>Ab 14.30 Uhr -17.00 Uhr wird vom Träger abgedeckt</a:t>
          </a:r>
        </a:p>
      </dgm:t>
    </dgm:pt>
    <dgm:pt modelId="{81134691-EEF5-4782-9A33-595AFC753D25}" type="parTrans" cxnId="{75121FF8-5868-4B3E-A696-6FFD7C19D037}">
      <dgm:prSet/>
      <dgm:spPr/>
    </dgm:pt>
    <dgm:pt modelId="{C36DEEBD-26D1-41A1-827C-8C9EAE83C900}" type="sibTrans" cxnId="{75121FF8-5868-4B3E-A696-6FFD7C19D037}">
      <dgm:prSet/>
      <dgm:spPr/>
    </dgm:pt>
    <dgm:pt modelId="{1A13D46D-4CA0-499B-B2BA-606CE07C397C}" type="pres">
      <dgm:prSet presAssocID="{0E578B02-64D0-4818-830B-62A9D93D0A6D}" presName="linear" presStyleCnt="0">
        <dgm:presLayoutVars>
          <dgm:dir/>
          <dgm:resizeHandles val="exact"/>
        </dgm:presLayoutVars>
      </dgm:prSet>
      <dgm:spPr/>
    </dgm:pt>
    <dgm:pt modelId="{D4172AED-65FE-4511-8891-8BD5DFAB499F}" type="pres">
      <dgm:prSet presAssocID="{CA73C7F6-2A0A-4E4D-940B-EB4A90A6DF6E}" presName="comp" presStyleCnt="0"/>
      <dgm:spPr/>
    </dgm:pt>
    <dgm:pt modelId="{CD337A85-EDFA-4881-AB2D-ABB74BCA5290}" type="pres">
      <dgm:prSet presAssocID="{CA73C7F6-2A0A-4E4D-940B-EB4A90A6DF6E}" presName="box" presStyleLbl="node1" presStyleIdx="0" presStyleCnt="3" custScaleY="113714"/>
      <dgm:spPr/>
    </dgm:pt>
    <dgm:pt modelId="{D89BED4F-B4E3-4092-8667-E3B383359633}" type="pres">
      <dgm:prSet presAssocID="{CA73C7F6-2A0A-4E4D-940B-EB4A90A6DF6E}" presName="img" presStyleLbl="fgImgPlace1" presStyleIdx="0" presStyleCnt="3"/>
      <dgm:spPr/>
    </dgm:pt>
    <dgm:pt modelId="{0C82B8E5-E829-4AD6-974D-8AD62D105E88}" type="pres">
      <dgm:prSet presAssocID="{CA73C7F6-2A0A-4E4D-940B-EB4A90A6DF6E}" presName="text" presStyleLbl="node1" presStyleIdx="0" presStyleCnt="3">
        <dgm:presLayoutVars>
          <dgm:bulletEnabled val="1"/>
        </dgm:presLayoutVars>
      </dgm:prSet>
      <dgm:spPr/>
    </dgm:pt>
    <dgm:pt modelId="{8C0798BD-E835-4BC5-B480-C94EB4E32663}" type="pres">
      <dgm:prSet presAssocID="{09FC1FCB-7761-41EC-9748-6F0634AA36AC}" presName="spacer" presStyleCnt="0"/>
      <dgm:spPr/>
    </dgm:pt>
    <dgm:pt modelId="{4C1EBAB3-6877-4C26-9B07-4C72B5898588}" type="pres">
      <dgm:prSet presAssocID="{B5541759-B77E-435C-A785-5FCE92E21C4F}" presName="comp" presStyleCnt="0"/>
      <dgm:spPr/>
    </dgm:pt>
    <dgm:pt modelId="{6A8E4CA5-3E33-419E-87A2-2A6A6CADD94A}" type="pres">
      <dgm:prSet presAssocID="{B5541759-B77E-435C-A785-5FCE92E21C4F}" presName="box" presStyleLbl="node1" presStyleIdx="1" presStyleCnt="3" custScaleY="121618"/>
      <dgm:spPr/>
    </dgm:pt>
    <dgm:pt modelId="{D1D72EDA-D77F-4376-B927-E02C28EFF074}" type="pres">
      <dgm:prSet presAssocID="{B5541759-B77E-435C-A785-5FCE92E21C4F}" presName="img" presStyleLbl="fgImgPlace1" presStyleIdx="1" presStyleCnt="3"/>
      <dgm:spPr/>
    </dgm:pt>
    <dgm:pt modelId="{67C2750E-F2A6-4683-A596-8C71806DC9C4}" type="pres">
      <dgm:prSet presAssocID="{B5541759-B77E-435C-A785-5FCE92E21C4F}" presName="text" presStyleLbl="node1" presStyleIdx="1" presStyleCnt="3">
        <dgm:presLayoutVars>
          <dgm:bulletEnabled val="1"/>
        </dgm:presLayoutVars>
      </dgm:prSet>
      <dgm:spPr/>
    </dgm:pt>
    <dgm:pt modelId="{68830733-4415-4C0C-9B93-110F82413EF9}" type="pres">
      <dgm:prSet presAssocID="{752FCA7B-6DA7-4CEB-B711-DE3F7ABC5392}" presName="spacer" presStyleCnt="0"/>
      <dgm:spPr/>
    </dgm:pt>
    <dgm:pt modelId="{8BF16C10-B969-41C0-93A4-2E5096069EA0}" type="pres">
      <dgm:prSet presAssocID="{B631E41E-21F8-4607-B19F-ACF21F89BBE0}" presName="comp" presStyleCnt="0"/>
      <dgm:spPr/>
    </dgm:pt>
    <dgm:pt modelId="{136CB67E-FDDF-4AB7-8782-552316D5D924}" type="pres">
      <dgm:prSet presAssocID="{B631E41E-21F8-4607-B19F-ACF21F89BBE0}" presName="box" presStyleLbl="node1" presStyleIdx="2" presStyleCnt="3" custLinFactNeighborY="12800"/>
      <dgm:spPr/>
    </dgm:pt>
    <dgm:pt modelId="{D4EC1771-15E8-48B5-831B-1403CE42C190}" type="pres">
      <dgm:prSet presAssocID="{B631E41E-21F8-4607-B19F-ACF21F89BBE0}" presName="img" presStyleLbl="fgImgPlace1" presStyleIdx="2" presStyleCnt="3"/>
      <dgm:spPr/>
    </dgm:pt>
    <dgm:pt modelId="{29DEB522-07B5-4499-A9A5-055EDA4D8475}" type="pres">
      <dgm:prSet presAssocID="{B631E41E-21F8-4607-B19F-ACF21F89BBE0}" presName="text" presStyleLbl="node1" presStyleIdx="2" presStyleCnt="3">
        <dgm:presLayoutVars>
          <dgm:bulletEnabled val="1"/>
        </dgm:presLayoutVars>
      </dgm:prSet>
      <dgm:spPr/>
    </dgm:pt>
  </dgm:ptLst>
  <dgm:cxnLst>
    <dgm:cxn modelId="{31597F06-826A-49BB-8DD1-3E96E343D5CA}" type="presOf" srcId="{56656251-66D1-4E01-B008-B71B48C86556}" destId="{136CB67E-FDDF-4AB7-8782-552316D5D924}" srcOrd="0" destOrd="1" presId="urn:microsoft.com/office/officeart/2005/8/layout/vList4"/>
    <dgm:cxn modelId="{5914C10B-C900-4C30-BD48-AFB8E9FB6C4F}" type="presOf" srcId="{CA73C7F6-2A0A-4E4D-940B-EB4A90A6DF6E}" destId="{CD337A85-EDFA-4881-AB2D-ABB74BCA5290}" srcOrd="0" destOrd="0" presId="urn:microsoft.com/office/officeart/2005/8/layout/vList4"/>
    <dgm:cxn modelId="{35BF9D12-A2D8-477C-9968-3F3F0521684F}" srcId="{CA73C7F6-2A0A-4E4D-940B-EB4A90A6DF6E}" destId="{6B5950ED-20E6-4810-B47E-08599CCA7235}" srcOrd="0" destOrd="0" parTransId="{CE00CEF9-0909-4C9F-AD75-3583409BD3F7}" sibTransId="{C18A7078-1C7B-4120-94DA-193109A0D248}"/>
    <dgm:cxn modelId="{1A306E15-51A3-49C3-95F5-9D074DC875CA}" srcId="{B5541759-B77E-435C-A785-5FCE92E21C4F}" destId="{C0E0B909-B88E-47E5-ACDB-D9A5ADB8484B}" srcOrd="0" destOrd="0" parTransId="{F91C46D1-23DA-46A9-AB94-D5AF75F9A34E}" sibTransId="{4767D0A3-A6C8-485B-B501-A2C8DE3C407F}"/>
    <dgm:cxn modelId="{A72CF52F-FD3D-42DF-96C4-6E467A08CBED}" type="presOf" srcId="{CD6AF07E-3391-4E48-AD04-0CB59DD54DAE}" destId="{6A8E4CA5-3E33-419E-87A2-2A6A6CADD94A}" srcOrd="0" destOrd="2" presId="urn:microsoft.com/office/officeart/2005/8/layout/vList4"/>
    <dgm:cxn modelId="{3F3D6433-FB53-41F8-9F14-5A42F572E6B3}" type="presOf" srcId="{B5541759-B77E-435C-A785-5FCE92E21C4F}" destId="{6A8E4CA5-3E33-419E-87A2-2A6A6CADD94A}" srcOrd="0" destOrd="0" presId="urn:microsoft.com/office/officeart/2005/8/layout/vList4"/>
    <dgm:cxn modelId="{B637DD37-7E96-41A6-9F69-540F9B23AD76}" type="presOf" srcId="{CA73C7F6-2A0A-4E4D-940B-EB4A90A6DF6E}" destId="{0C82B8E5-E829-4AD6-974D-8AD62D105E88}" srcOrd="1" destOrd="0" presId="urn:microsoft.com/office/officeart/2005/8/layout/vList4"/>
    <dgm:cxn modelId="{6D0A6051-35B6-429C-9CA1-1869FD426407}" type="presOf" srcId="{C0E0B909-B88E-47E5-ACDB-D9A5ADB8484B}" destId="{6A8E4CA5-3E33-419E-87A2-2A6A6CADD94A}" srcOrd="0" destOrd="1" presId="urn:microsoft.com/office/officeart/2005/8/layout/vList4"/>
    <dgm:cxn modelId="{98452577-BDDC-4195-BB7C-85A8E239A5D7}" type="presOf" srcId="{B631E41E-21F8-4607-B19F-ACF21F89BBE0}" destId="{29DEB522-07B5-4499-A9A5-055EDA4D8475}" srcOrd="1" destOrd="0" presId="urn:microsoft.com/office/officeart/2005/8/layout/vList4"/>
    <dgm:cxn modelId="{FA257178-816E-4A9D-8BF2-164F9969EFE3}" type="presOf" srcId="{6B5950ED-20E6-4810-B47E-08599CCA7235}" destId="{0C82B8E5-E829-4AD6-974D-8AD62D105E88}" srcOrd="1" destOrd="1" presId="urn:microsoft.com/office/officeart/2005/8/layout/vList4"/>
    <dgm:cxn modelId="{78E96B8A-4EA0-4B37-9A55-E7C006888983}" type="presOf" srcId="{DBECA371-9718-4050-B4C2-0CE2BFE4B147}" destId="{29DEB522-07B5-4499-A9A5-055EDA4D8475}" srcOrd="1" destOrd="2" presId="urn:microsoft.com/office/officeart/2005/8/layout/vList4"/>
    <dgm:cxn modelId="{B017F48F-EAA0-4702-BC10-CDA2DB1AD332}" type="presOf" srcId="{56656251-66D1-4E01-B008-B71B48C86556}" destId="{29DEB522-07B5-4499-A9A5-055EDA4D8475}" srcOrd="1" destOrd="1" presId="urn:microsoft.com/office/officeart/2005/8/layout/vList4"/>
    <dgm:cxn modelId="{EAE86893-9882-4105-88FE-BDFC033AD7E3}" type="presOf" srcId="{6B5950ED-20E6-4810-B47E-08599CCA7235}" destId="{CD337A85-EDFA-4881-AB2D-ABB74BCA5290}" srcOrd="0" destOrd="1" presId="urn:microsoft.com/office/officeart/2005/8/layout/vList4"/>
    <dgm:cxn modelId="{31F807B5-6A62-4773-AE0B-D9F6E727DBA7}" type="presOf" srcId="{B5541759-B77E-435C-A785-5FCE92E21C4F}" destId="{67C2750E-F2A6-4683-A596-8C71806DC9C4}" srcOrd="1" destOrd="0" presId="urn:microsoft.com/office/officeart/2005/8/layout/vList4"/>
    <dgm:cxn modelId="{E3D4F0C0-B95A-40C4-A9F9-00657D67C69A}" type="presOf" srcId="{B631E41E-21F8-4607-B19F-ACF21F89BBE0}" destId="{136CB67E-FDDF-4AB7-8782-552316D5D924}" srcOrd="0" destOrd="0" presId="urn:microsoft.com/office/officeart/2005/8/layout/vList4"/>
    <dgm:cxn modelId="{2CDF81CA-403B-4AAE-9B19-CF1B837624E9}" type="presOf" srcId="{DBECA371-9718-4050-B4C2-0CE2BFE4B147}" destId="{136CB67E-FDDF-4AB7-8782-552316D5D924}" srcOrd="0" destOrd="2" presId="urn:microsoft.com/office/officeart/2005/8/layout/vList4"/>
    <dgm:cxn modelId="{9312C4CE-C37E-413C-9A6F-B7E3A3907521}" srcId="{0E578B02-64D0-4818-830B-62A9D93D0A6D}" destId="{B631E41E-21F8-4607-B19F-ACF21F89BBE0}" srcOrd="2" destOrd="0" parTransId="{310C1320-A649-4B22-8BD5-4CB53023F981}" sibTransId="{665CFFD1-18CF-40AB-8F39-6D61623A9C29}"/>
    <dgm:cxn modelId="{D6D095D4-29DF-46BC-94EB-544AE04DA508}" type="presOf" srcId="{CD6AF07E-3391-4E48-AD04-0CB59DD54DAE}" destId="{67C2750E-F2A6-4683-A596-8C71806DC9C4}" srcOrd="1" destOrd="2" presId="urn:microsoft.com/office/officeart/2005/8/layout/vList4"/>
    <dgm:cxn modelId="{38A0E3E6-97E5-4723-8C3D-D6254416E3BE}" type="presOf" srcId="{C0E0B909-B88E-47E5-ACDB-D9A5ADB8484B}" destId="{67C2750E-F2A6-4683-A596-8C71806DC9C4}" srcOrd="1" destOrd="1" presId="urn:microsoft.com/office/officeart/2005/8/layout/vList4"/>
    <dgm:cxn modelId="{E75C40E9-BD53-46F6-838E-633120107875}" srcId="{0E578B02-64D0-4818-830B-62A9D93D0A6D}" destId="{B5541759-B77E-435C-A785-5FCE92E21C4F}" srcOrd="1" destOrd="0" parTransId="{C12931C5-CA6B-4AED-A316-77AA28311AF8}" sibTransId="{752FCA7B-6DA7-4CEB-B711-DE3F7ABC5392}"/>
    <dgm:cxn modelId="{0DCAAAF0-83D5-4CDA-99C9-C1EFC3B39BCB}" srcId="{B631E41E-21F8-4607-B19F-ACF21F89BBE0}" destId="{DBECA371-9718-4050-B4C2-0CE2BFE4B147}" srcOrd="1" destOrd="0" parTransId="{E7AFEEF1-EB4A-4127-91D4-E6E4B1C893C7}" sibTransId="{6C75E89C-5449-426F-AFB6-2BEDD8622BE5}"/>
    <dgm:cxn modelId="{75121FF8-5868-4B3E-A696-6FFD7C19D037}" srcId="{B5541759-B77E-435C-A785-5FCE92E21C4F}" destId="{CD6AF07E-3391-4E48-AD04-0CB59DD54DAE}" srcOrd="1" destOrd="0" parTransId="{81134691-EEF5-4782-9A33-595AFC753D25}" sibTransId="{C36DEEBD-26D1-41A1-827C-8C9EAE83C900}"/>
    <dgm:cxn modelId="{43384FF8-427F-4770-BACA-6247953178F7}" srcId="{0E578B02-64D0-4818-830B-62A9D93D0A6D}" destId="{CA73C7F6-2A0A-4E4D-940B-EB4A90A6DF6E}" srcOrd="0" destOrd="0" parTransId="{776F3A70-5AB1-472B-A1F9-5662543F77C1}" sibTransId="{09FC1FCB-7761-41EC-9748-6F0634AA36AC}"/>
    <dgm:cxn modelId="{3D9EFEF8-C276-4D12-A262-6C9AD4EAD6FA}" type="presOf" srcId="{0E578B02-64D0-4818-830B-62A9D93D0A6D}" destId="{1A13D46D-4CA0-499B-B2BA-606CE07C397C}" srcOrd="0" destOrd="0" presId="urn:microsoft.com/office/officeart/2005/8/layout/vList4"/>
    <dgm:cxn modelId="{F90C76FE-C1E7-4149-9640-41056DCF30B5}" srcId="{B631E41E-21F8-4607-B19F-ACF21F89BBE0}" destId="{56656251-66D1-4E01-B008-B71B48C86556}" srcOrd="0" destOrd="0" parTransId="{A7638ECC-06F9-40BB-B5C1-F676D8D40802}" sibTransId="{B08193CC-04D0-4965-8E2B-EADABBC65CF3}"/>
    <dgm:cxn modelId="{097182A3-6280-43D6-8F42-76B190E513BE}" type="presParOf" srcId="{1A13D46D-4CA0-499B-B2BA-606CE07C397C}" destId="{D4172AED-65FE-4511-8891-8BD5DFAB499F}" srcOrd="0" destOrd="0" presId="urn:microsoft.com/office/officeart/2005/8/layout/vList4"/>
    <dgm:cxn modelId="{15CDEB11-5901-4B38-BBFF-2AAA83C53D3E}" type="presParOf" srcId="{D4172AED-65FE-4511-8891-8BD5DFAB499F}" destId="{CD337A85-EDFA-4881-AB2D-ABB74BCA5290}" srcOrd="0" destOrd="0" presId="urn:microsoft.com/office/officeart/2005/8/layout/vList4"/>
    <dgm:cxn modelId="{7452A5BE-855A-4449-B50E-7AAB785D3E0A}" type="presParOf" srcId="{D4172AED-65FE-4511-8891-8BD5DFAB499F}" destId="{D89BED4F-B4E3-4092-8667-E3B383359633}" srcOrd="1" destOrd="0" presId="urn:microsoft.com/office/officeart/2005/8/layout/vList4"/>
    <dgm:cxn modelId="{CE1824CD-CC3F-4F68-BE95-2E937FA1415C}" type="presParOf" srcId="{D4172AED-65FE-4511-8891-8BD5DFAB499F}" destId="{0C82B8E5-E829-4AD6-974D-8AD62D105E88}" srcOrd="2" destOrd="0" presId="urn:microsoft.com/office/officeart/2005/8/layout/vList4"/>
    <dgm:cxn modelId="{8B487711-6598-4FFF-9FBE-E041A1B4F6E3}" type="presParOf" srcId="{1A13D46D-4CA0-499B-B2BA-606CE07C397C}" destId="{8C0798BD-E835-4BC5-B480-C94EB4E32663}" srcOrd="1" destOrd="0" presId="urn:microsoft.com/office/officeart/2005/8/layout/vList4"/>
    <dgm:cxn modelId="{25F41E29-BAC4-4FBB-9934-A6B6B9849793}" type="presParOf" srcId="{1A13D46D-4CA0-499B-B2BA-606CE07C397C}" destId="{4C1EBAB3-6877-4C26-9B07-4C72B5898588}" srcOrd="2" destOrd="0" presId="urn:microsoft.com/office/officeart/2005/8/layout/vList4"/>
    <dgm:cxn modelId="{13AD89A4-D113-4C2A-99C2-43275B5A81D2}" type="presParOf" srcId="{4C1EBAB3-6877-4C26-9B07-4C72B5898588}" destId="{6A8E4CA5-3E33-419E-87A2-2A6A6CADD94A}" srcOrd="0" destOrd="0" presId="urn:microsoft.com/office/officeart/2005/8/layout/vList4"/>
    <dgm:cxn modelId="{B50D6B1D-F799-4DCE-82F3-501392BEA04E}" type="presParOf" srcId="{4C1EBAB3-6877-4C26-9B07-4C72B5898588}" destId="{D1D72EDA-D77F-4376-B927-E02C28EFF074}" srcOrd="1" destOrd="0" presId="urn:microsoft.com/office/officeart/2005/8/layout/vList4"/>
    <dgm:cxn modelId="{35EC2893-930F-4DA1-BB8D-1476A1CA8B34}" type="presParOf" srcId="{4C1EBAB3-6877-4C26-9B07-4C72B5898588}" destId="{67C2750E-F2A6-4683-A596-8C71806DC9C4}" srcOrd="2" destOrd="0" presId="urn:microsoft.com/office/officeart/2005/8/layout/vList4"/>
    <dgm:cxn modelId="{86575675-F9F1-4A7B-8800-59043F3EC70F}" type="presParOf" srcId="{1A13D46D-4CA0-499B-B2BA-606CE07C397C}" destId="{68830733-4415-4C0C-9B93-110F82413EF9}" srcOrd="3" destOrd="0" presId="urn:microsoft.com/office/officeart/2005/8/layout/vList4"/>
    <dgm:cxn modelId="{FD615294-9784-4496-AF74-FA05FE36C808}" type="presParOf" srcId="{1A13D46D-4CA0-499B-B2BA-606CE07C397C}" destId="{8BF16C10-B969-41C0-93A4-2E5096069EA0}" srcOrd="4" destOrd="0" presId="urn:microsoft.com/office/officeart/2005/8/layout/vList4"/>
    <dgm:cxn modelId="{7FCA8EC3-86D6-4A93-9CE8-37F84259B696}" type="presParOf" srcId="{8BF16C10-B969-41C0-93A4-2E5096069EA0}" destId="{136CB67E-FDDF-4AB7-8782-552316D5D924}" srcOrd="0" destOrd="0" presId="urn:microsoft.com/office/officeart/2005/8/layout/vList4"/>
    <dgm:cxn modelId="{61B59B28-104D-41E9-BA61-723D9F1C2ACC}" type="presParOf" srcId="{8BF16C10-B969-41C0-93A4-2E5096069EA0}" destId="{D4EC1771-15E8-48B5-831B-1403CE42C190}" srcOrd="1" destOrd="0" presId="urn:microsoft.com/office/officeart/2005/8/layout/vList4"/>
    <dgm:cxn modelId="{0351D0EF-E054-4590-A0C6-A63DA09438E4}" type="presParOf" srcId="{8BF16C10-B969-41C0-93A4-2E5096069EA0}" destId="{29DEB522-07B5-4499-A9A5-055EDA4D8475}"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9124A-5A2B-43F8-9114-7702F2D26953}">
      <dsp:nvSpPr>
        <dsp:cNvPr id="0" name=""/>
        <dsp:cNvSpPr/>
      </dsp:nvSpPr>
      <dsp:spPr>
        <a:xfrm rot="10800000">
          <a:off x="-1" y="450"/>
          <a:ext cx="7899404" cy="922428"/>
        </a:xfrm>
        <a:prstGeom prst="homePlate">
          <a:avLst/>
        </a:prstGeom>
        <a:solidFill>
          <a:srgbClr val="A500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765" tIns="64770" rIns="120904" bIns="64770" numCol="1" spcCol="1270" anchor="ctr" anchorCtr="0">
          <a:noAutofit/>
        </a:bodyPr>
        <a:lstStyle/>
        <a:p>
          <a:pPr marL="0" lvl="0" indent="0" algn="r" defTabSz="755650">
            <a:lnSpc>
              <a:spcPct val="90000"/>
            </a:lnSpc>
            <a:spcBef>
              <a:spcPct val="0"/>
            </a:spcBef>
            <a:spcAft>
              <a:spcPct val="35000"/>
            </a:spcAft>
            <a:buNone/>
          </a:pPr>
          <a:r>
            <a:rPr lang="de-DE" sz="1700" kern="1200" dirty="0"/>
            <a:t>      </a:t>
          </a:r>
          <a:r>
            <a:rPr lang="de-DE" sz="2000" kern="1200" dirty="0"/>
            <a:t>Die zunehmende Berufstätigkeit von Eltern verlangt nach einem Konzept, das ganztägige Betreuungssicherheit auch in der Grundschule gewährleistet.</a:t>
          </a:r>
        </a:p>
      </dsp:txBody>
      <dsp:txXfrm rot="10800000">
        <a:off x="230606" y="450"/>
        <a:ext cx="7668797" cy="922428"/>
      </dsp:txXfrm>
    </dsp:sp>
    <dsp:sp modelId="{2436644C-C545-4EF4-8867-C3CEA8DA281E}">
      <dsp:nvSpPr>
        <dsp:cNvPr id="0" name=""/>
        <dsp:cNvSpPr/>
      </dsp:nvSpPr>
      <dsp:spPr>
        <a:xfrm>
          <a:off x="0" y="901"/>
          <a:ext cx="922428" cy="922428"/>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EABE1-11E7-4033-A4C2-35464B45BCE7}">
      <dsp:nvSpPr>
        <dsp:cNvPr id="0" name=""/>
        <dsp:cNvSpPr/>
      </dsp:nvSpPr>
      <dsp:spPr>
        <a:xfrm>
          <a:off x="0" y="0"/>
          <a:ext cx="10515600" cy="1401960"/>
        </a:xfrm>
        <a:prstGeom prst="roundRect">
          <a:avLst>
            <a:gd name="adj" fmla="val 10000"/>
          </a:avLst>
        </a:prstGeom>
        <a:solidFill>
          <a:srgbClr val="A500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dirty="0"/>
            <a:t>Bekommt mein Kind im Pakt Hausaufgaben?</a:t>
          </a:r>
        </a:p>
        <a:p>
          <a:pPr marL="171450" lvl="1" indent="-171450" algn="l" defTabSz="711200">
            <a:lnSpc>
              <a:spcPct val="90000"/>
            </a:lnSpc>
            <a:spcBef>
              <a:spcPct val="0"/>
            </a:spcBef>
            <a:spcAft>
              <a:spcPct val="15000"/>
            </a:spcAft>
            <a:buChar char="•"/>
          </a:pPr>
          <a:r>
            <a:rPr lang="de-DE" sz="1600" kern="1200" dirty="0"/>
            <a:t>Ja, es bekommt die gleichen Hausaufgaben wie Nicht-Paktkinder.</a:t>
          </a:r>
        </a:p>
        <a:p>
          <a:pPr marL="171450" lvl="1" indent="-171450" algn="l" defTabSz="711200">
            <a:lnSpc>
              <a:spcPct val="90000"/>
            </a:lnSpc>
            <a:spcBef>
              <a:spcPct val="0"/>
            </a:spcBef>
            <a:spcAft>
              <a:spcPct val="15000"/>
            </a:spcAft>
            <a:buChar char="•"/>
          </a:pPr>
          <a:r>
            <a:rPr lang="de-DE" sz="1600" kern="1200" dirty="0"/>
            <a:t>Im Pakt erledigt es seine Hausaufgaben von Montag bis Donnerstag in der Schule.</a:t>
          </a:r>
        </a:p>
        <a:p>
          <a:pPr marL="171450" lvl="1" indent="-171450" algn="l" defTabSz="711200">
            <a:lnSpc>
              <a:spcPct val="90000"/>
            </a:lnSpc>
            <a:spcBef>
              <a:spcPct val="0"/>
            </a:spcBef>
            <a:spcAft>
              <a:spcPct val="15000"/>
            </a:spcAft>
            <a:buChar char="•"/>
          </a:pPr>
          <a:r>
            <a:rPr lang="de-DE" sz="1600" kern="1200" dirty="0"/>
            <a:t>Lernen für Arbeiten, Üben des Lesens und des 1x1 (allgemeines Üben) bleiben wie bisher in der Verantwortung der Eltern.</a:t>
          </a:r>
        </a:p>
      </dsp:txBody>
      <dsp:txXfrm>
        <a:off x="2243316" y="0"/>
        <a:ext cx="8272283" cy="1401960"/>
      </dsp:txXfrm>
    </dsp:sp>
    <dsp:sp modelId="{A5507A3E-BA13-4935-9634-1DBCE5FEAA61}">
      <dsp:nvSpPr>
        <dsp:cNvPr id="0" name=""/>
        <dsp:cNvSpPr/>
      </dsp:nvSpPr>
      <dsp:spPr>
        <a:xfrm>
          <a:off x="140196" y="140196"/>
          <a:ext cx="2103120" cy="1121568"/>
        </a:xfrm>
        <a:prstGeom prst="roundRect">
          <a:avLst>
            <a:gd name="adj" fmla="val 10000"/>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23BD03-CA8C-4891-815D-54505F6A4CBC}">
      <dsp:nvSpPr>
        <dsp:cNvPr id="0" name=""/>
        <dsp:cNvSpPr/>
      </dsp:nvSpPr>
      <dsp:spPr>
        <a:xfrm>
          <a:off x="0" y="1542157"/>
          <a:ext cx="10515600" cy="1401960"/>
        </a:xfrm>
        <a:prstGeom prst="roundRect">
          <a:avLst>
            <a:gd name="adj" fmla="val 10000"/>
          </a:avLst>
        </a:prstGeom>
        <a:solidFill>
          <a:srgbClr val="A500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de-DE" sz="1800" kern="1200" dirty="0"/>
        </a:p>
        <a:p>
          <a:pPr marL="0" lvl="0" indent="0" algn="l" defTabSz="800100">
            <a:lnSpc>
              <a:spcPct val="90000"/>
            </a:lnSpc>
            <a:spcBef>
              <a:spcPct val="0"/>
            </a:spcBef>
            <a:spcAft>
              <a:spcPct val="35000"/>
            </a:spcAft>
            <a:buNone/>
          </a:pPr>
          <a:r>
            <a:rPr lang="de-DE" sz="1800" kern="1200" dirty="0"/>
            <a:t>Gibt es nun nichts mehr zu Hause zu tun?</a:t>
          </a:r>
        </a:p>
        <a:p>
          <a:pPr marL="171450" lvl="1" indent="-171450" algn="l" defTabSz="711200">
            <a:lnSpc>
              <a:spcPct val="90000"/>
            </a:lnSpc>
            <a:spcBef>
              <a:spcPct val="0"/>
            </a:spcBef>
            <a:spcAft>
              <a:spcPct val="15000"/>
            </a:spcAft>
            <a:buChar char="•"/>
          </a:pPr>
          <a:r>
            <a:rPr lang="de-DE" sz="1600" kern="1200" dirty="0"/>
            <a:t>Hausaufgaben müssen zu Hause fertiggestellt werden, wenn diese in der Schule nicht geschafft wurden.</a:t>
          </a:r>
        </a:p>
      </dsp:txBody>
      <dsp:txXfrm>
        <a:off x="2243316" y="1542157"/>
        <a:ext cx="8272283" cy="1401960"/>
      </dsp:txXfrm>
    </dsp:sp>
    <dsp:sp modelId="{D07BE1E8-4239-4F8E-B48A-4B809759E0CD}">
      <dsp:nvSpPr>
        <dsp:cNvPr id="0" name=""/>
        <dsp:cNvSpPr/>
      </dsp:nvSpPr>
      <dsp:spPr>
        <a:xfrm>
          <a:off x="140196" y="1682353"/>
          <a:ext cx="2103120" cy="1121568"/>
        </a:xfrm>
        <a:prstGeom prst="roundRect">
          <a:avLst>
            <a:gd name="adj" fmla="val 10000"/>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78BA99-EF20-4B52-B7CB-BFF268065A45}">
      <dsp:nvSpPr>
        <dsp:cNvPr id="0" name=""/>
        <dsp:cNvSpPr/>
      </dsp:nvSpPr>
      <dsp:spPr>
        <a:xfrm>
          <a:off x="0" y="3084314"/>
          <a:ext cx="10515600" cy="1401960"/>
        </a:xfrm>
        <a:prstGeom prst="roundRect">
          <a:avLst>
            <a:gd name="adj" fmla="val 10000"/>
          </a:avLst>
        </a:prstGeom>
        <a:solidFill>
          <a:srgbClr val="A500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dirty="0"/>
            <a:t>Warum gibt es am Freitag keine Hausaufgabenzeit?</a:t>
          </a:r>
        </a:p>
        <a:p>
          <a:pPr marL="171450" lvl="1" indent="-171450" algn="l" defTabSz="755650">
            <a:lnSpc>
              <a:spcPct val="90000"/>
            </a:lnSpc>
            <a:spcBef>
              <a:spcPct val="0"/>
            </a:spcBef>
            <a:spcAft>
              <a:spcPct val="15000"/>
            </a:spcAft>
            <a:buChar char="•"/>
          </a:pPr>
          <a:r>
            <a:rPr lang="de-DE" sz="1700" kern="1200" dirty="0"/>
            <a:t>Unser Hausaufgabenkonzept sieht vor, dass sich Eltern an der Verantwortung für die Hausaufgaben beteiligen. Am Wochenende sollten diese sich einen Überblick darüber verschaffen, was ihr Kind in der Woche gelernt und gearbeitet hat.</a:t>
          </a:r>
        </a:p>
      </dsp:txBody>
      <dsp:txXfrm>
        <a:off x="2243316" y="3084314"/>
        <a:ext cx="8272283" cy="1401960"/>
      </dsp:txXfrm>
    </dsp:sp>
    <dsp:sp modelId="{89D11A2F-6B88-4E19-96BC-CB64940C1846}">
      <dsp:nvSpPr>
        <dsp:cNvPr id="0" name=""/>
        <dsp:cNvSpPr/>
      </dsp:nvSpPr>
      <dsp:spPr>
        <a:xfrm>
          <a:off x="140196" y="3224510"/>
          <a:ext cx="2103120" cy="1121568"/>
        </a:xfrm>
        <a:prstGeom prst="roundRect">
          <a:avLst>
            <a:gd name="adj" fmla="val 10000"/>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DF1EE-2D95-4DFB-A688-52A3F23BB30F}">
      <dsp:nvSpPr>
        <dsp:cNvPr id="0" name=""/>
        <dsp:cNvSpPr/>
      </dsp:nvSpPr>
      <dsp:spPr>
        <a:xfrm rot="10800000">
          <a:off x="-1" y="0"/>
          <a:ext cx="7340602" cy="922428"/>
        </a:xfrm>
        <a:prstGeom prst="homePlate">
          <a:avLst/>
        </a:prstGeom>
        <a:solidFill>
          <a:srgbClr val="A500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765" tIns="64770" rIns="120904" bIns="64770" numCol="1" spcCol="1270" anchor="ctr" anchorCtr="0">
          <a:noAutofit/>
        </a:bodyPr>
        <a:lstStyle/>
        <a:p>
          <a:pPr marL="0" lvl="0" indent="0" algn="r" defTabSz="755650">
            <a:lnSpc>
              <a:spcPct val="90000"/>
            </a:lnSpc>
            <a:spcBef>
              <a:spcPct val="0"/>
            </a:spcBef>
            <a:spcAft>
              <a:spcPct val="35000"/>
            </a:spcAft>
            <a:buNone/>
          </a:pPr>
          <a:r>
            <a:rPr lang="de-DE" sz="1700" kern="1200" dirty="0"/>
            <a:t>       </a:t>
          </a:r>
          <a:r>
            <a:rPr lang="de-DE" sz="2000" kern="1200" dirty="0"/>
            <a:t>Für viele Kinder bringt es Vorteile, bis zum Nachmittag             ….in der Schule zu sein, um in der Gemeinschaft mit anderen zu lernen und zu spielen.</a:t>
          </a:r>
        </a:p>
      </dsp:txBody>
      <dsp:txXfrm rot="10800000">
        <a:off x="230606" y="0"/>
        <a:ext cx="7109995" cy="922428"/>
      </dsp:txXfrm>
    </dsp:sp>
    <dsp:sp modelId="{8CD4547D-9F4F-485C-BB0E-6761673DD789}">
      <dsp:nvSpPr>
        <dsp:cNvPr id="0" name=""/>
        <dsp:cNvSpPr/>
      </dsp:nvSpPr>
      <dsp:spPr>
        <a:xfrm>
          <a:off x="0" y="0"/>
          <a:ext cx="922428" cy="922428"/>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36C6D-AE03-4A9A-A257-BD3234BF3907}">
      <dsp:nvSpPr>
        <dsp:cNvPr id="0" name=""/>
        <dsp:cNvSpPr/>
      </dsp:nvSpPr>
      <dsp:spPr>
        <a:xfrm rot="10800000">
          <a:off x="-1" y="1170"/>
          <a:ext cx="7001934" cy="1197094"/>
        </a:xfrm>
        <a:prstGeom prst="homePlate">
          <a:avLst/>
        </a:prstGeom>
        <a:solidFill>
          <a:srgbClr val="A500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7886" tIns="64770" rIns="120904" bIns="64770" numCol="1" spcCol="1270" anchor="ctr" anchorCtr="0">
          <a:noAutofit/>
        </a:bodyPr>
        <a:lstStyle/>
        <a:p>
          <a:pPr marL="0" lvl="0" indent="0" algn="r" defTabSz="755650">
            <a:lnSpc>
              <a:spcPct val="90000"/>
            </a:lnSpc>
            <a:spcBef>
              <a:spcPct val="0"/>
            </a:spcBef>
            <a:spcAft>
              <a:spcPct val="35000"/>
            </a:spcAft>
            <a:buNone/>
          </a:pPr>
          <a:r>
            <a:rPr lang="de-DE" sz="1700" kern="1200" dirty="0"/>
            <a:t> </a:t>
          </a:r>
          <a:r>
            <a:rPr lang="de-DE" sz="2000" kern="1200" dirty="0"/>
            <a:t>Ab 01.08.2026 haben Eltern der Erstklässler einen Anspruch auf einen Betreuungsplatz. Die Grundschule Nordenstadt startet ab 2025 mit allen Klassen  </a:t>
          </a:r>
        </a:p>
      </dsp:txBody>
      <dsp:txXfrm rot="10800000">
        <a:off x="299272" y="1170"/>
        <a:ext cx="6702661" cy="1197094"/>
      </dsp:txXfrm>
    </dsp:sp>
    <dsp:sp modelId="{9A4E89AD-E62E-403F-BD51-7F096DD8FA9F}">
      <dsp:nvSpPr>
        <dsp:cNvPr id="0" name=""/>
        <dsp:cNvSpPr/>
      </dsp:nvSpPr>
      <dsp:spPr>
        <a:xfrm>
          <a:off x="0" y="0"/>
          <a:ext cx="1197094" cy="1197094"/>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7DA16-632E-43B3-8C1B-58259C706DCC}">
      <dsp:nvSpPr>
        <dsp:cNvPr id="0" name=""/>
        <dsp:cNvSpPr/>
      </dsp:nvSpPr>
      <dsp:spPr>
        <a:xfrm>
          <a:off x="1510809" y="0"/>
          <a:ext cx="6372810" cy="6372810"/>
        </a:xfrm>
        <a:prstGeom prst="triangle">
          <a:avLst/>
        </a:prstGeom>
        <a:gradFill rotWithShape="0">
          <a:gsLst>
            <a:gs pos="100000">
              <a:srgbClr val="A50021"/>
            </a:gs>
            <a:gs pos="100000">
              <a:schemeClr val="accent6">
                <a:alpha val="90000"/>
                <a:hueOff val="0"/>
                <a:satOff val="0"/>
                <a:lumOff val="0"/>
                <a:alphaOff val="0"/>
                <a:lumMod val="105000"/>
                <a:satMod val="103000"/>
                <a:tint val="73000"/>
              </a:schemeClr>
            </a:gs>
            <a:gs pos="100000">
              <a:schemeClr val="accent6">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7208A98-D1EB-4357-A8DB-C61F991DC9F6}">
      <dsp:nvSpPr>
        <dsp:cNvPr id="0" name=""/>
        <dsp:cNvSpPr/>
      </dsp:nvSpPr>
      <dsp:spPr>
        <a:xfrm>
          <a:off x="4364323" y="832244"/>
          <a:ext cx="5173641" cy="767358"/>
        </a:xfrm>
        <a:prstGeom prst="roundRect">
          <a:avLst/>
        </a:prstGeom>
        <a:solidFill>
          <a:schemeClr val="lt1">
            <a:alpha val="90000"/>
            <a:hueOff val="0"/>
            <a:satOff val="0"/>
            <a:lumOff val="0"/>
            <a:alphaOff val="0"/>
          </a:schemeClr>
        </a:solidFill>
        <a:ln w="6350" cap="flat" cmpd="sng" algn="ctr">
          <a:solidFill>
            <a:schemeClr val="accent6">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b="1" kern="1200" dirty="0"/>
            <a:t>Der Pakt für den Ganztag ist ein freiwilliges Bildungs- und Betreuungsangebot des Landes Hessen und des Schulträgers Landeshauptstadt Wiesbaden.</a:t>
          </a:r>
        </a:p>
      </dsp:txBody>
      <dsp:txXfrm>
        <a:off x="4401782" y="869703"/>
        <a:ext cx="5098723" cy="692440"/>
      </dsp:txXfrm>
    </dsp:sp>
    <dsp:sp modelId="{D28441BD-1F79-443A-B770-90EFEAD58CF0}">
      <dsp:nvSpPr>
        <dsp:cNvPr id="0" name=""/>
        <dsp:cNvSpPr/>
      </dsp:nvSpPr>
      <dsp:spPr>
        <a:xfrm>
          <a:off x="4321973" y="1698707"/>
          <a:ext cx="5243978" cy="1113780"/>
        </a:xfrm>
        <a:prstGeom prst="roundRect">
          <a:avLst/>
        </a:prstGeom>
        <a:solidFill>
          <a:schemeClr val="lt1">
            <a:alpha val="90000"/>
            <a:hueOff val="0"/>
            <a:satOff val="0"/>
            <a:lumOff val="0"/>
            <a:alphaOff val="0"/>
          </a:schemeClr>
        </a:solidFill>
        <a:ln w="6350" cap="flat" cmpd="sng" algn="ctr">
          <a:solidFill>
            <a:schemeClr val="accent6">
              <a:alpha val="90000"/>
              <a:hueOff val="0"/>
              <a:satOff val="0"/>
              <a:lumOff val="0"/>
              <a:alphaOff val="-6667"/>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b="1" kern="1200" dirty="0"/>
            <a:t>Das Land Hessen stellt Ressourcen in Form von Stellen für Lehrkräfte und Mittel für den Träger zur Verfügung, um ein Angebot bis 14.30 Uhr zu ermöglichen. Ein weitergehendes Angebot bis 17.00 Uhr, die Organisation des Mittagessens und einer Ferienbetreuung sind Aufgaben der Landeshauptstadt Wiesbaden.</a:t>
          </a:r>
        </a:p>
      </dsp:txBody>
      <dsp:txXfrm>
        <a:off x="4376343" y="1753077"/>
        <a:ext cx="5135238" cy="1005040"/>
      </dsp:txXfrm>
    </dsp:sp>
    <dsp:sp modelId="{A7D3F248-B37D-44C7-A9BA-E50DF850D6A1}">
      <dsp:nvSpPr>
        <dsp:cNvPr id="0" name=""/>
        <dsp:cNvSpPr/>
      </dsp:nvSpPr>
      <dsp:spPr>
        <a:xfrm>
          <a:off x="4246252" y="4825830"/>
          <a:ext cx="5319699" cy="554162"/>
        </a:xfrm>
        <a:prstGeom prst="roundRect">
          <a:avLst/>
        </a:prstGeom>
        <a:solidFill>
          <a:schemeClr val="lt1">
            <a:alpha val="90000"/>
            <a:hueOff val="0"/>
            <a:satOff val="0"/>
            <a:lumOff val="0"/>
            <a:alphaOff val="0"/>
          </a:schemeClr>
        </a:solidFill>
        <a:ln w="6350" cap="flat" cmpd="sng" algn="ctr">
          <a:solidFill>
            <a:schemeClr val="accent6">
              <a:alpha val="90000"/>
              <a:hueOff val="0"/>
              <a:satOff val="0"/>
              <a:lumOff val="0"/>
              <a:alphaOff val="-13333"/>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b="1" kern="1200" dirty="0"/>
            <a:t>Der Pakt für den Ganztag wird an fünf Tagen in der Woche von 7.30 bis 14.30 Uhr oder 17 Uhr und in den Ferien angeboten, mit Ausnahme derzeit 3 Wochen Schließzeit</a:t>
          </a:r>
        </a:p>
      </dsp:txBody>
      <dsp:txXfrm>
        <a:off x="4273304" y="4852882"/>
        <a:ext cx="5265595" cy="500058"/>
      </dsp:txXfrm>
    </dsp:sp>
    <dsp:sp modelId="{33CB7411-4B9A-4CF1-B550-AC54567976CD}">
      <dsp:nvSpPr>
        <dsp:cNvPr id="0" name=""/>
        <dsp:cNvSpPr/>
      </dsp:nvSpPr>
      <dsp:spPr>
        <a:xfrm>
          <a:off x="4275455" y="2945387"/>
          <a:ext cx="5290496" cy="527125"/>
        </a:xfrm>
        <a:prstGeom prst="roundRect">
          <a:avLst/>
        </a:prstGeom>
        <a:solidFill>
          <a:schemeClr val="lt1">
            <a:alpha val="90000"/>
            <a:hueOff val="0"/>
            <a:satOff val="0"/>
            <a:lumOff val="0"/>
            <a:alphaOff val="0"/>
          </a:schemeClr>
        </a:solidFill>
        <a:ln w="6350" cap="flat" cmpd="sng" algn="ctr">
          <a:solidFill>
            <a:schemeClr val="accent6">
              <a:alpha val="90000"/>
              <a:hueOff val="0"/>
              <a:satOff val="0"/>
              <a:lumOff val="0"/>
              <a:alphaOff val="-2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b="1" kern="1200" dirty="0"/>
            <a:t>Ein warmes Mittagsessen ist im Pakt verbindlich und fester Bestandteil des pädagogischen Konzeptes und kostet monatlich 85 Euro.</a:t>
          </a:r>
        </a:p>
      </dsp:txBody>
      <dsp:txXfrm>
        <a:off x="4301187" y="2971119"/>
        <a:ext cx="5239032" cy="475661"/>
      </dsp:txXfrm>
    </dsp:sp>
    <dsp:sp modelId="{3834B28A-B8FA-4BAF-A910-B7B2C7F5628E}">
      <dsp:nvSpPr>
        <dsp:cNvPr id="0" name=""/>
        <dsp:cNvSpPr/>
      </dsp:nvSpPr>
      <dsp:spPr>
        <a:xfrm>
          <a:off x="4261827" y="5494289"/>
          <a:ext cx="5304124" cy="623953"/>
        </a:xfrm>
        <a:prstGeom prst="roundRect">
          <a:avLst/>
        </a:prstGeom>
        <a:solidFill>
          <a:schemeClr val="lt1">
            <a:alpha val="90000"/>
            <a:hueOff val="0"/>
            <a:satOff val="0"/>
            <a:lumOff val="0"/>
            <a:alphaOff val="0"/>
          </a:schemeClr>
        </a:solidFill>
        <a:ln w="6350" cap="flat" cmpd="sng" algn="ctr">
          <a:solidFill>
            <a:schemeClr val="accent6">
              <a:alpha val="90000"/>
              <a:hueOff val="0"/>
              <a:satOff val="0"/>
              <a:lumOff val="0"/>
              <a:alphaOff val="-26667"/>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b="1" kern="1200" dirty="0"/>
            <a:t>Die Teilnahme am Pakt für den Ganztag ist freiwillig,                                  nach Anmeldung des Kindes verbindlich.</a:t>
          </a:r>
        </a:p>
      </dsp:txBody>
      <dsp:txXfrm>
        <a:off x="4292286" y="5524748"/>
        <a:ext cx="5243206" cy="563035"/>
      </dsp:txXfrm>
    </dsp:sp>
    <dsp:sp modelId="{E732D6F3-5A6A-4058-9C7D-C12AC187BA48}">
      <dsp:nvSpPr>
        <dsp:cNvPr id="0" name=""/>
        <dsp:cNvSpPr/>
      </dsp:nvSpPr>
      <dsp:spPr>
        <a:xfrm>
          <a:off x="4283781" y="3581169"/>
          <a:ext cx="5282170" cy="522619"/>
        </a:xfrm>
        <a:prstGeom prst="roundRect">
          <a:avLst/>
        </a:prstGeom>
        <a:solidFill>
          <a:schemeClr val="lt1">
            <a:alpha val="90000"/>
            <a:hueOff val="0"/>
            <a:satOff val="0"/>
            <a:lumOff val="0"/>
            <a:alphaOff val="0"/>
          </a:schemeClr>
        </a:solidFill>
        <a:ln w="6350" cap="flat" cmpd="sng" algn="ctr">
          <a:solidFill>
            <a:schemeClr val="accent6">
              <a:alpha val="90000"/>
              <a:hueOff val="0"/>
              <a:satOff val="0"/>
              <a:lumOff val="0"/>
              <a:alphaOff val="-33333"/>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b="1" kern="1200" dirty="0"/>
            <a:t>Auf Antrag kann im Rahmen des Bildungs- und Teilhabepakets der Beitrag für das Mittagessen übernommen werden.</a:t>
          </a:r>
        </a:p>
      </dsp:txBody>
      <dsp:txXfrm>
        <a:off x="4309293" y="3606681"/>
        <a:ext cx="5231146" cy="471595"/>
      </dsp:txXfrm>
    </dsp:sp>
    <dsp:sp modelId="{18BBF61D-F836-4718-BC45-14AECC95612C}">
      <dsp:nvSpPr>
        <dsp:cNvPr id="0" name=""/>
        <dsp:cNvSpPr/>
      </dsp:nvSpPr>
      <dsp:spPr>
        <a:xfrm>
          <a:off x="4276905" y="4199340"/>
          <a:ext cx="5289046" cy="527125"/>
        </a:xfrm>
        <a:prstGeom prst="roundRect">
          <a:avLst/>
        </a:prstGeom>
        <a:solidFill>
          <a:schemeClr val="lt1">
            <a:alpha val="90000"/>
            <a:hueOff val="0"/>
            <a:satOff val="0"/>
            <a:lumOff val="0"/>
            <a:alphaOff val="0"/>
          </a:schemeClr>
        </a:solidFill>
        <a:ln w="6350" cap="flat" cmpd="sng" algn="ctr">
          <a:solidFill>
            <a:schemeClr val="accent6">
              <a:alpha val="90000"/>
              <a:hueOff val="0"/>
              <a:satOff val="0"/>
              <a:lumOff val="0"/>
              <a:alphaOff val="-4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b="1" kern="1200" dirty="0"/>
            <a:t>Beitragszuschüsse sind bei entsprechenden Voraussetzungen möglich.</a:t>
          </a:r>
        </a:p>
      </dsp:txBody>
      <dsp:txXfrm>
        <a:off x="4302637" y="4225072"/>
        <a:ext cx="5237582" cy="4756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7DFEF-DFB8-4567-BA55-56C60EAA1359}">
      <dsp:nvSpPr>
        <dsp:cNvPr id="0" name=""/>
        <dsp:cNvSpPr/>
      </dsp:nvSpPr>
      <dsp:spPr>
        <a:xfrm>
          <a:off x="0" y="0"/>
          <a:ext cx="5229725" cy="5181486"/>
        </a:xfrm>
        <a:prstGeom prst="diamond">
          <a:avLst/>
        </a:prstGeom>
        <a:solidFill>
          <a:srgbClr val="FFCC00"/>
        </a:solidFill>
        <a:ln>
          <a:noFill/>
        </a:ln>
        <a:effectLst/>
      </dsp:spPr>
      <dsp:style>
        <a:lnRef idx="0">
          <a:scrgbClr r="0" g="0" b="0"/>
        </a:lnRef>
        <a:fillRef idx="1">
          <a:scrgbClr r="0" g="0" b="0"/>
        </a:fillRef>
        <a:effectRef idx="0">
          <a:scrgbClr r="0" g="0" b="0"/>
        </a:effectRef>
        <a:fontRef idx="minor"/>
      </dsp:style>
    </dsp:sp>
    <dsp:sp modelId="{FD298D17-17CB-47E8-857E-35A0292918A3}">
      <dsp:nvSpPr>
        <dsp:cNvPr id="0" name=""/>
        <dsp:cNvSpPr/>
      </dsp:nvSpPr>
      <dsp:spPr>
        <a:xfrm>
          <a:off x="333096" y="301701"/>
          <a:ext cx="2020779" cy="2020779"/>
        </a:xfrm>
        <a:prstGeom prst="roundRect">
          <a:avLst/>
        </a:prstGeom>
        <a:solidFill>
          <a:srgbClr val="A500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t> Die bisherige Stundenaufteilung mit den Frühstücks- und Pausenzeiten können sich geringfügig verändern.</a:t>
          </a:r>
        </a:p>
      </dsp:txBody>
      <dsp:txXfrm>
        <a:off x="431742" y="400347"/>
        <a:ext cx="1823487" cy="1823487"/>
      </dsp:txXfrm>
    </dsp:sp>
    <dsp:sp modelId="{9771178F-F779-4700-B37A-1B59705A6566}">
      <dsp:nvSpPr>
        <dsp:cNvPr id="0" name=""/>
        <dsp:cNvSpPr/>
      </dsp:nvSpPr>
      <dsp:spPr>
        <a:xfrm>
          <a:off x="2727948" y="328659"/>
          <a:ext cx="2020779" cy="2020779"/>
        </a:xfrm>
        <a:prstGeom prst="roundRect">
          <a:avLst/>
        </a:prstGeom>
        <a:solidFill>
          <a:srgbClr val="A500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t> Der Unterricht beginnt für alle um 8.00 Uhr oder 8.45 Uhr und endet individuell je nach Jahrgang und Förderbedarf.</a:t>
          </a:r>
        </a:p>
      </dsp:txBody>
      <dsp:txXfrm>
        <a:off x="2826594" y="427305"/>
        <a:ext cx="1823487" cy="1823487"/>
      </dsp:txXfrm>
    </dsp:sp>
    <dsp:sp modelId="{438F9787-4A4B-4749-8487-382A8989FAAB}">
      <dsp:nvSpPr>
        <dsp:cNvPr id="0" name=""/>
        <dsp:cNvSpPr/>
      </dsp:nvSpPr>
      <dsp:spPr>
        <a:xfrm>
          <a:off x="336713" y="2694492"/>
          <a:ext cx="2020779" cy="2020779"/>
        </a:xfrm>
        <a:prstGeom prst="roundRect">
          <a:avLst/>
        </a:prstGeom>
        <a:solidFill>
          <a:srgbClr val="A500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t> Auf Wunsch und Anmeldung der Eltern können Kinder von 7.30 Uhr bis 8.00Uhr/ 8.45Uhr in die Frühbetreuung </a:t>
          </a:r>
          <a:r>
            <a:rPr lang="de-DE" sz="1500" kern="1200" dirty="0" err="1"/>
            <a:t>in‘s</a:t>
          </a:r>
          <a:r>
            <a:rPr lang="de-DE" sz="1500" kern="1200" dirty="0"/>
            <a:t> </a:t>
          </a:r>
          <a:r>
            <a:rPr lang="de-DE" sz="1500" kern="1200" dirty="0" err="1"/>
            <a:t>SchuKi</a:t>
          </a:r>
          <a:r>
            <a:rPr lang="de-DE" sz="1500" kern="1200" dirty="0"/>
            <a:t> gehen. </a:t>
          </a:r>
        </a:p>
      </dsp:txBody>
      <dsp:txXfrm>
        <a:off x="435359" y="2793138"/>
        <a:ext cx="1823487" cy="1823487"/>
      </dsp:txXfrm>
    </dsp:sp>
    <dsp:sp modelId="{65335912-B588-4570-BB5F-5383020CCE94}">
      <dsp:nvSpPr>
        <dsp:cNvPr id="0" name=""/>
        <dsp:cNvSpPr/>
      </dsp:nvSpPr>
      <dsp:spPr>
        <a:xfrm>
          <a:off x="2756805" y="2678084"/>
          <a:ext cx="2020779" cy="2020779"/>
        </a:xfrm>
        <a:prstGeom prst="roundRect">
          <a:avLst/>
        </a:prstGeom>
        <a:solidFill>
          <a:srgbClr val="A500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t> Der hier aufgeführte Stundenplan ist ein Modell und kann an einzelnen Tagen abweichen.</a:t>
          </a:r>
        </a:p>
      </dsp:txBody>
      <dsp:txXfrm>
        <a:off x="2855451" y="2776730"/>
        <a:ext cx="1823487" cy="18234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EB630-789B-43CE-9535-19D92C0A8AE0}">
      <dsp:nvSpPr>
        <dsp:cNvPr id="0" name=""/>
        <dsp:cNvSpPr/>
      </dsp:nvSpPr>
      <dsp:spPr>
        <a:xfrm>
          <a:off x="0" y="154757"/>
          <a:ext cx="5222338" cy="5217311"/>
        </a:xfrm>
        <a:prstGeom prst="diamond">
          <a:avLst/>
        </a:prstGeom>
        <a:solidFill>
          <a:srgbClr val="FFCC00"/>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dsp:spPr>
      <dsp:style>
        <a:lnRef idx="0">
          <a:scrgbClr r="0" g="0" b="0"/>
        </a:lnRef>
        <a:fillRef idx="1">
          <a:scrgbClr r="0" g="0" b="0"/>
        </a:fillRef>
        <a:effectRef idx="0">
          <a:scrgbClr r="0" g="0" b="0"/>
        </a:effectRef>
        <a:fontRef idx="minor"/>
      </dsp:style>
    </dsp:sp>
    <dsp:sp modelId="{275842CD-F79D-46EC-AEB0-33D60AAA5BC8}">
      <dsp:nvSpPr>
        <dsp:cNvPr id="0" name=""/>
        <dsp:cNvSpPr/>
      </dsp:nvSpPr>
      <dsp:spPr>
        <a:xfrm>
          <a:off x="377398" y="433954"/>
          <a:ext cx="2108113" cy="2108113"/>
        </a:xfrm>
        <a:prstGeom prst="roundRect">
          <a:avLst/>
        </a:prstGeom>
        <a:solidFill>
          <a:srgbClr val="A500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dirty="0"/>
            <a:t>Die Zeit für das Mittagessen beträgt bis zu 30 Minuten.</a:t>
          </a:r>
        </a:p>
      </dsp:txBody>
      <dsp:txXfrm>
        <a:off x="480308" y="536864"/>
        <a:ext cx="1902293" cy="1902293"/>
      </dsp:txXfrm>
    </dsp:sp>
    <dsp:sp modelId="{3D11782D-9FD5-4445-9126-D1C24BE31255}">
      <dsp:nvSpPr>
        <dsp:cNvPr id="0" name=""/>
        <dsp:cNvSpPr/>
      </dsp:nvSpPr>
      <dsp:spPr>
        <a:xfrm>
          <a:off x="2772158" y="433954"/>
          <a:ext cx="2108113" cy="2108113"/>
        </a:xfrm>
        <a:prstGeom prst="roundRect">
          <a:avLst/>
        </a:prstGeom>
        <a:solidFill>
          <a:srgbClr val="A500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dirty="0"/>
            <a:t>Die Hausaufgabenzeit dauert 45 Minuten. Freitag gibt es keine Hausaufgaben </a:t>
          </a:r>
        </a:p>
      </dsp:txBody>
      <dsp:txXfrm>
        <a:off x="2875068" y="536864"/>
        <a:ext cx="1902293" cy="1902293"/>
      </dsp:txXfrm>
    </dsp:sp>
    <dsp:sp modelId="{F4545DC8-2843-4253-BE20-B8C129F888E8}">
      <dsp:nvSpPr>
        <dsp:cNvPr id="0" name=""/>
        <dsp:cNvSpPr/>
      </dsp:nvSpPr>
      <dsp:spPr>
        <a:xfrm>
          <a:off x="348432" y="2827977"/>
          <a:ext cx="2108113" cy="2108113"/>
        </a:xfrm>
        <a:prstGeom prst="roundRect">
          <a:avLst/>
        </a:prstGeom>
        <a:solidFill>
          <a:srgbClr val="A500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t> Angebote im Rahmen von Schule &amp; Verein, der Talentförderung und schulischen AGs können frühstens nach den Herbstferien wahrgenommen werden. </a:t>
          </a:r>
        </a:p>
      </dsp:txBody>
      <dsp:txXfrm>
        <a:off x="451342" y="2930887"/>
        <a:ext cx="1902293" cy="1902293"/>
      </dsp:txXfrm>
    </dsp:sp>
    <dsp:sp modelId="{97C3C2C3-1C73-418E-B463-D28D5D7E1A25}">
      <dsp:nvSpPr>
        <dsp:cNvPr id="0" name=""/>
        <dsp:cNvSpPr/>
      </dsp:nvSpPr>
      <dsp:spPr>
        <a:xfrm>
          <a:off x="2812929" y="2802890"/>
          <a:ext cx="2108113" cy="2108113"/>
        </a:xfrm>
        <a:prstGeom prst="roundRect">
          <a:avLst/>
        </a:prstGeom>
        <a:solidFill>
          <a:srgbClr val="A500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t> Lehrkräfte werden   im Unterricht eingesetzt. </a:t>
          </a:r>
        </a:p>
        <a:p>
          <a:pPr marL="0" lvl="0" indent="0" algn="ctr" defTabSz="711200">
            <a:lnSpc>
              <a:spcPct val="90000"/>
            </a:lnSpc>
            <a:spcBef>
              <a:spcPct val="0"/>
            </a:spcBef>
            <a:spcAft>
              <a:spcPct val="35000"/>
            </a:spcAft>
            <a:buNone/>
          </a:pPr>
          <a:r>
            <a:rPr lang="de-DE" sz="1600" kern="1200" dirty="0"/>
            <a:t>HA-Zeit und AG gestalten Betreuung und Lehrkräfte gemeinsam.</a:t>
          </a:r>
        </a:p>
      </dsp:txBody>
      <dsp:txXfrm>
        <a:off x="2915839" y="2905800"/>
        <a:ext cx="1902293" cy="19022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47C90-A9AC-4DBE-9510-5277923BB9B9}">
      <dsp:nvSpPr>
        <dsp:cNvPr id="0" name=""/>
        <dsp:cNvSpPr/>
      </dsp:nvSpPr>
      <dsp:spPr>
        <a:xfrm>
          <a:off x="0" y="0"/>
          <a:ext cx="9711266" cy="1449916"/>
        </a:xfrm>
        <a:prstGeom prst="roundRect">
          <a:avLst>
            <a:gd name="adj" fmla="val 10000"/>
          </a:avLst>
        </a:prstGeom>
        <a:solidFill>
          <a:srgbClr val="A50021"/>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de-DE" sz="2200" kern="1200" dirty="0"/>
            <a:t>Wenn Sie Ihr Kind nicht für den Pakt für den Ganztag anmelden möchten, müssen Sie nichts tun.</a:t>
          </a:r>
        </a:p>
      </dsp:txBody>
      <dsp:txXfrm>
        <a:off x="2087244" y="0"/>
        <a:ext cx="7624021" cy="1449916"/>
      </dsp:txXfrm>
    </dsp:sp>
    <dsp:sp modelId="{3F8C907A-AA15-4D91-8DBF-92C51C4A3825}">
      <dsp:nvSpPr>
        <dsp:cNvPr id="0" name=""/>
        <dsp:cNvSpPr/>
      </dsp:nvSpPr>
      <dsp:spPr>
        <a:xfrm>
          <a:off x="144991" y="144991"/>
          <a:ext cx="1942253" cy="1159933"/>
        </a:xfrm>
        <a:prstGeom prst="roundRect">
          <a:avLst>
            <a:gd name="adj" fmla="val 10000"/>
          </a:avLst>
        </a:prstGeom>
        <a:solidFill>
          <a:schemeClr val="accent2">
            <a:tint val="50000"/>
            <a:hueOff val="0"/>
            <a:satOff val="0"/>
            <a:lumOff val="0"/>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85A65B47-0AEB-479D-AA24-FEF304CC5B24}">
      <dsp:nvSpPr>
        <dsp:cNvPr id="0" name=""/>
        <dsp:cNvSpPr/>
      </dsp:nvSpPr>
      <dsp:spPr>
        <a:xfrm>
          <a:off x="0" y="1594908"/>
          <a:ext cx="9711266" cy="1449916"/>
        </a:xfrm>
        <a:prstGeom prst="roundRect">
          <a:avLst>
            <a:gd name="adj" fmla="val 10000"/>
          </a:avLst>
        </a:prstGeom>
        <a:solidFill>
          <a:srgbClr val="A50021"/>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de-DE" sz="2200" kern="1200" dirty="0"/>
            <a:t>Ihr Kind hat im gleichen Umfang wie bisher Unterricht mit den anderen Kindern. Alle Kinder bleiben während des Unterrichts in ihren Klassenverbänden, unabhängig davon, ob sie an einem der angebotenen Paktmodule teilnehmen. </a:t>
          </a:r>
        </a:p>
      </dsp:txBody>
      <dsp:txXfrm>
        <a:off x="2087244" y="1594908"/>
        <a:ext cx="7624021" cy="1449916"/>
      </dsp:txXfrm>
    </dsp:sp>
    <dsp:sp modelId="{5A69F6C1-CE65-4BE6-AC97-46930A6A19DC}">
      <dsp:nvSpPr>
        <dsp:cNvPr id="0" name=""/>
        <dsp:cNvSpPr/>
      </dsp:nvSpPr>
      <dsp:spPr>
        <a:xfrm>
          <a:off x="144991" y="1739900"/>
          <a:ext cx="1942253" cy="1159933"/>
        </a:xfrm>
        <a:prstGeom prst="roundRect">
          <a:avLst>
            <a:gd name="adj" fmla="val 10000"/>
          </a:avLst>
        </a:prstGeom>
        <a:blipFill rotWithShape="1">
          <a:blip xmlns:r="http://schemas.openxmlformats.org/officeDocument/2006/relationships" r:embed="rId1"/>
          <a:srcRect/>
          <a:stretch>
            <a:fillRect t="-13000" b="-13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770F2632-9DAA-4B3C-BE33-0874E5B16479}">
      <dsp:nvSpPr>
        <dsp:cNvPr id="0" name=""/>
        <dsp:cNvSpPr/>
      </dsp:nvSpPr>
      <dsp:spPr>
        <a:xfrm>
          <a:off x="0" y="3189817"/>
          <a:ext cx="9711266" cy="1449916"/>
        </a:xfrm>
        <a:prstGeom prst="roundRect">
          <a:avLst>
            <a:gd name="adj" fmla="val 10000"/>
          </a:avLst>
        </a:prstGeom>
        <a:solidFill>
          <a:srgbClr val="A50021"/>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de-DE" sz="2200" kern="1200" dirty="0"/>
            <a:t>Es gibt keine Paktklassen. Alle Kinder bleiben in ihren Klassen.</a:t>
          </a:r>
        </a:p>
      </dsp:txBody>
      <dsp:txXfrm>
        <a:off x="2087244" y="3189817"/>
        <a:ext cx="7624021" cy="1449916"/>
      </dsp:txXfrm>
    </dsp:sp>
    <dsp:sp modelId="{C2D25C4B-EFFE-49DE-99F1-E19FD0D4B9E1}">
      <dsp:nvSpPr>
        <dsp:cNvPr id="0" name=""/>
        <dsp:cNvSpPr/>
      </dsp:nvSpPr>
      <dsp:spPr>
        <a:xfrm>
          <a:off x="144991" y="3334808"/>
          <a:ext cx="1942253" cy="1159933"/>
        </a:xfrm>
        <a:prstGeom prst="roundRect">
          <a:avLst>
            <a:gd name="adj" fmla="val 10000"/>
          </a:avLst>
        </a:prstGeom>
        <a:solidFill>
          <a:schemeClr val="accent2">
            <a:tint val="50000"/>
            <a:hueOff val="0"/>
            <a:satOff val="0"/>
            <a:lumOff val="0"/>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787B05-A65C-46F5-96A7-E0A305F4C3DC}">
      <dsp:nvSpPr>
        <dsp:cNvPr id="0" name=""/>
        <dsp:cNvSpPr/>
      </dsp:nvSpPr>
      <dsp:spPr>
        <a:xfrm>
          <a:off x="0" y="0"/>
          <a:ext cx="9254068" cy="1608459"/>
        </a:xfrm>
        <a:prstGeom prst="roundRect">
          <a:avLst>
            <a:gd name="adj" fmla="val 10000"/>
          </a:avLst>
        </a:prstGeom>
        <a:solidFill>
          <a:srgbClr val="A500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sz="1800" kern="1200" dirty="0"/>
            <a:t>Sie erhalten heute ein Formular mit den wählbaren Modulen 1-4:</a:t>
          </a:r>
        </a:p>
        <a:p>
          <a:pPr marL="0" lvl="0" indent="0" algn="l" defTabSz="800100">
            <a:lnSpc>
              <a:spcPct val="90000"/>
            </a:lnSpc>
            <a:spcBef>
              <a:spcPct val="0"/>
            </a:spcBef>
            <a:spcAft>
              <a:spcPct val="35000"/>
            </a:spcAft>
            <a:buNone/>
          </a:pPr>
          <a:r>
            <a:rPr lang="de-DE" sz="1500" kern="1200" dirty="0"/>
            <a:t>• Modul 1 = Pakt für den  Ganztag bis 14:30 Uhr</a:t>
          </a:r>
        </a:p>
        <a:p>
          <a:pPr marL="0" lvl="0" indent="0" algn="l" defTabSz="800100">
            <a:lnSpc>
              <a:spcPct val="90000"/>
            </a:lnSpc>
            <a:spcBef>
              <a:spcPct val="0"/>
            </a:spcBef>
            <a:spcAft>
              <a:spcPct val="35000"/>
            </a:spcAft>
            <a:buNone/>
          </a:pPr>
          <a:r>
            <a:rPr lang="de-DE" sz="1500" kern="1200" dirty="0"/>
            <a:t>• Modul 2 = Pakt  für den  Ganztag bis 14:30 Uhr + Ferienbetreuung  </a:t>
          </a:r>
        </a:p>
        <a:p>
          <a:pPr marL="0" lvl="0" indent="0" algn="l" defTabSz="800100">
            <a:lnSpc>
              <a:spcPct val="90000"/>
            </a:lnSpc>
            <a:spcBef>
              <a:spcPct val="0"/>
            </a:spcBef>
            <a:spcAft>
              <a:spcPct val="35000"/>
            </a:spcAft>
            <a:buNone/>
          </a:pPr>
          <a:r>
            <a:rPr lang="de-DE" sz="1500" kern="1200" dirty="0"/>
            <a:t>• Modul 3 = Pakt für den  Ganztag bis 17.00 Uhr  </a:t>
          </a:r>
        </a:p>
        <a:p>
          <a:pPr marL="0" lvl="0" indent="0" algn="l" defTabSz="800100">
            <a:lnSpc>
              <a:spcPct val="90000"/>
            </a:lnSpc>
            <a:spcBef>
              <a:spcPct val="0"/>
            </a:spcBef>
            <a:spcAft>
              <a:spcPct val="35000"/>
            </a:spcAft>
            <a:buNone/>
          </a:pPr>
          <a:r>
            <a:rPr lang="de-DE" sz="1500" kern="1200" dirty="0"/>
            <a:t>• Modul 4 = Pakt für den Ganztag bis 17.00 Uhr + Ferienbetreuung  </a:t>
          </a:r>
        </a:p>
      </dsp:txBody>
      <dsp:txXfrm>
        <a:off x="2011659" y="0"/>
        <a:ext cx="7242408" cy="1608459"/>
      </dsp:txXfrm>
    </dsp:sp>
    <dsp:sp modelId="{42B219E5-75DE-4BEE-8B23-3EBE4B6B2510}">
      <dsp:nvSpPr>
        <dsp:cNvPr id="0" name=""/>
        <dsp:cNvSpPr/>
      </dsp:nvSpPr>
      <dsp:spPr>
        <a:xfrm>
          <a:off x="160845" y="160845"/>
          <a:ext cx="1850813" cy="1286767"/>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190AFE-6F5C-43BC-A625-62FA0D580AFA}">
      <dsp:nvSpPr>
        <dsp:cNvPr id="0" name=""/>
        <dsp:cNvSpPr/>
      </dsp:nvSpPr>
      <dsp:spPr>
        <a:xfrm>
          <a:off x="0" y="1743313"/>
          <a:ext cx="9254068" cy="1490141"/>
        </a:xfrm>
        <a:prstGeom prst="roundRect">
          <a:avLst>
            <a:gd name="adj" fmla="val 10000"/>
          </a:avLst>
        </a:prstGeom>
        <a:solidFill>
          <a:srgbClr val="A500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sz="1800" kern="1200" dirty="0"/>
            <a:t>Mit der verbindlichen Anmeldung für ein Schuljahr erhalten alle Kinder einen Betreuungsplatz. Dies wird vertraglich festgelegt.</a:t>
          </a:r>
        </a:p>
      </dsp:txBody>
      <dsp:txXfrm>
        <a:off x="2011659" y="1743313"/>
        <a:ext cx="7242408" cy="1490141"/>
      </dsp:txXfrm>
    </dsp:sp>
    <dsp:sp modelId="{E74BA0BE-AA99-4446-B4BF-88E02E4C905C}">
      <dsp:nvSpPr>
        <dsp:cNvPr id="0" name=""/>
        <dsp:cNvSpPr/>
      </dsp:nvSpPr>
      <dsp:spPr>
        <a:xfrm>
          <a:off x="160845" y="1870992"/>
          <a:ext cx="1850813" cy="1286767"/>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CD3FBF-6FC3-4333-B0E1-3B6E4335F112}">
      <dsp:nvSpPr>
        <dsp:cNvPr id="0" name=""/>
        <dsp:cNvSpPr/>
      </dsp:nvSpPr>
      <dsp:spPr>
        <a:xfrm>
          <a:off x="0" y="3411624"/>
          <a:ext cx="9254068" cy="1608459"/>
        </a:xfrm>
        <a:prstGeom prst="roundRect">
          <a:avLst>
            <a:gd name="adj" fmla="val 10000"/>
          </a:avLst>
        </a:prstGeom>
        <a:solidFill>
          <a:srgbClr val="A500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sz="1800" kern="1200" dirty="0"/>
            <a:t>Wenn Ihr Kind im Pakt für den Ganztag aufgenommen ist, gilt diese Anmeldung für ein ganzes Schuljahr. Ein Kind kann weder mitten im Schuljahr abgemeldet werden, noch kann es innerhalb des Schuljahres neu anmeldet werden, es sei denn, zwingende Gründe, z. B. ein Umzug, liegen vor.</a:t>
          </a:r>
        </a:p>
      </dsp:txBody>
      <dsp:txXfrm>
        <a:off x="2011659" y="3411624"/>
        <a:ext cx="7242408" cy="1608459"/>
      </dsp:txXfrm>
    </dsp:sp>
    <dsp:sp modelId="{225A9B0D-6AFE-4540-833E-1EDB88CCF690}">
      <dsp:nvSpPr>
        <dsp:cNvPr id="0" name=""/>
        <dsp:cNvSpPr/>
      </dsp:nvSpPr>
      <dsp:spPr>
        <a:xfrm>
          <a:off x="160845" y="3581139"/>
          <a:ext cx="1850813" cy="1286767"/>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337A85-EDFA-4881-AB2D-ABB74BCA5290}">
      <dsp:nvSpPr>
        <dsp:cNvPr id="0" name=""/>
        <dsp:cNvSpPr/>
      </dsp:nvSpPr>
      <dsp:spPr>
        <a:xfrm>
          <a:off x="0" y="0"/>
          <a:ext cx="10515600" cy="1503598"/>
        </a:xfrm>
        <a:prstGeom prst="roundRect">
          <a:avLst>
            <a:gd name="adj" fmla="val 10000"/>
          </a:avLst>
        </a:prstGeom>
        <a:solidFill>
          <a:srgbClr val="A500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a:t>Wann beginnt der Unterricht?</a:t>
          </a:r>
        </a:p>
        <a:p>
          <a:pPr marL="171450" lvl="1" indent="-171450" algn="l" defTabSz="711200">
            <a:lnSpc>
              <a:spcPct val="90000"/>
            </a:lnSpc>
            <a:spcBef>
              <a:spcPct val="0"/>
            </a:spcBef>
            <a:spcAft>
              <a:spcPct val="15000"/>
            </a:spcAft>
            <a:buChar char="•"/>
          </a:pPr>
          <a:r>
            <a:rPr lang="de-DE" sz="1600" kern="1200" dirty="0"/>
            <a:t>Der Unterricht beginnt in der Regel um 8.00 Uhr. Paktkinder können, nach Anmeldung die Frühbetreuung  von 7.30 Uhr an in Anspruch nehmen und werden dort bis 8.00 Uhr/ 8.45 Uhr betreut.             </a:t>
          </a:r>
        </a:p>
      </dsp:txBody>
      <dsp:txXfrm>
        <a:off x="2235346" y="0"/>
        <a:ext cx="8280253" cy="1503598"/>
      </dsp:txXfrm>
    </dsp:sp>
    <dsp:sp modelId="{D89BED4F-B4E3-4092-8667-E3B383359633}">
      <dsp:nvSpPr>
        <dsp:cNvPr id="0" name=""/>
        <dsp:cNvSpPr/>
      </dsp:nvSpPr>
      <dsp:spPr>
        <a:xfrm>
          <a:off x="132226" y="222893"/>
          <a:ext cx="2103120" cy="1057810"/>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8E4CA5-3E33-419E-87A2-2A6A6CADD94A}">
      <dsp:nvSpPr>
        <dsp:cNvPr id="0" name=""/>
        <dsp:cNvSpPr/>
      </dsp:nvSpPr>
      <dsp:spPr>
        <a:xfrm>
          <a:off x="0" y="1635825"/>
          <a:ext cx="10515600" cy="1608110"/>
        </a:xfrm>
        <a:prstGeom prst="roundRect">
          <a:avLst>
            <a:gd name="adj" fmla="val 10000"/>
          </a:avLst>
        </a:prstGeom>
        <a:solidFill>
          <a:srgbClr val="A500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a:t>Wer betreut mein Kind nach dem Unterricht?</a:t>
          </a:r>
        </a:p>
        <a:p>
          <a:pPr marL="171450" lvl="1" indent="-171450" algn="l" defTabSz="711200">
            <a:lnSpc>
              <a:spcPct val="90000"/>
            </a:lnSpc>
            <a:spcBef>
              <a:spcPct val="0"/>
            </a:spcBef>
            <a:spcAft>
              <a:spcPct val="15000"/>
            </a:spcAft>
            <a:buChar char="•"/>
          </a:pPr>
          <a:r>
            <a:rPr lang="de-DE" sz="1600" kern="1200" dirty="0"/>
            <a:t>Die Betreuungszeit nach dem Unterricht und die Hausaufgabenzeit bis 14.30Uhr werden von Betreuungskräften und von Lehrkräften abgedeckt.</a:t>
          </a:r>
        </a:p>
        <a:p>
          <a:pPr marL="171450" lvl="1" indent="-171450" algn="l" defTabSz="711200">
            <a:lnSpc>
              <a:spcPct val="90000"/>
            </a:lnSpc>
            <a:spcBef>
              <a:spcPct val="0"/>
            </a:spcBef>
            <a:spcAft>
              <a:spcPct val="15000"/>
            </a:spcAft>
            <a:buChar char="•"/>
          </a:pPr>
          <a:r>
            <a:rPr lang="de-DE" sz="1600" kern="1200" dirty="0"/>
            <a:t>Ab 14.30 Uhr -17.00 Uhr wird vom Träger abgedeckt</a:t>
          </a:r>
        </a:p>
      </dsp:txBody>
      <dsp:txXfrm>
        <a:off x="2235346" y="1635825"/>
        <a:ext cx="8280253" cy="1608110"/>
      </dsp:txXfrm>
    </dsp:sp>
    <dsp:sp modelId="{D1D72EDA-D77F-4376-B927-E02C28EFF074}">
      <dsp:nvSpPr>
        <dsp:cNvPr id="0" name=""/>
        <dsp:cNvSpPr/>
      </dsp:nvSpPr>
      <dsp:spPr>
        <a:xfrm>
          <a:off x="132226" y="1910975"/>
          <a:ext cx="2103120" cy="1057810"/>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6CB67E-FDDF-4AB7-8782-552316D5D924}">
      <dsp:nvSpPr>
        <dsp:cNvPr id="0" name=""/>
        <dsp:cNvSpPr/>
      </dsp:nvSpPr>
      <dsp:spPr>
        <a:xfrm>
          <a:off x="0" y="3379118"/>
          <a:ext cx="10515600" cy="1322263"/>
        </a:xfrm>
        <a:prstGeom prst="roundRect">
          <a:avLst>
            <a:gd name="adj" fmla="val 10000"/>
          </a:avLst>
        </a:prstGeom>
        <a:solidFill>
          <a:srgbClr val="A500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a:t>Kann ich mein Kind  früher abholen?</a:t>
          </a:r>
        </a:p>
        <a:p>
          <a:pPr marL="171450" lvl="1" indent="-171450" algn="l" defTabSz="711200">
            <a:lnSpc>
              <a:spcPct val="90000"/>
            </a:lnSpc>
            <a:spcBef>
              <a:spcPct val="0"/>
            </a:spcBef>
            <a:spcAft>
              <a:spcPct val="15000"/>
            </a:spcAft>
            <a:buChar char="•"/>
          </a:pPr>
          <a:r>
            <a:rPr lang="de-DE" sz="1600" kern="1200" dirty="0"/>
            <a:t>Es besteht eine verpflichtende Anwesenheit bis 14.30 Uhr.</a:t>
          </a:r>
        </a:p>
        <a:p>
          <a:pPr marL="171450" lvl="1" indent="-171450" algn="l" defTabSz="711200">
            <a:lnSpc>
              <a:spcPct val="90000"/>
            </a:lnSpc>
            <a:spcBef>
              <a:spcPct val="0"/>
            </a:spcBef>
            <a:spcAft>
              <a:spcPct val="15000"/>
            </a:spcAft>
            <a:buChar char="•"/>
          </a:pPr>
          <a:r>
            <a:rPr lang="de-DE" sz="1600" kern="1200" dirty="0"/>
            <a:t>Über einen dringenden Termin (z. B. Arztbesuch) müssen die Klassenleitung und die Betreuung wie gewohnt von den Eltern rechtzeitig  informiert werden.  </a:t>
          </a:r>
        </a:p>
      </dsp:txBody>
      <dsp:txXfrm>
        <a:off x="2235346" y="3379118"/>
        <a:ext cx="8280253" cy="1322263"/>
      </dsp:txXfrm>
    </dsp:sp>
    <dsp:sp modelId="{D4EC1771-15E8-48B5-831B-1403CE42C190}">
      <dsp:nvSpPr>
        <dsp:cNvPr id="0" name=""/>
        <dsp:cNvSpPr/>
      </dsp:nvSpPr>
      <dsp:spPr>
        <a:xfrm>
          <a:off x="132226" y="3508388"/>
          <a:ext cx="2103120" cy="1057810"/>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0C5C48BD-E8BE-44AC-8ADD-CDFC7952A84F}" type="datetimeFigureOut">
              <a:rPr lang="de-DE" smtClean="0"/>
              <a:t>28.03.2025</a:t>
            </a:fld>
            <a:endParaRPr lang="de-DE"/>
          </a:p>
        </p:txBody>
      </p:sp>
      <p:sp>
        <p:nvSpPr>
          <p:cNvPr id="4" name="Folienbildplatzhalt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90A20E73-27DA-4C74-9D17-7BC721B66330}" type="slidenum">
              <a:rPr lang="de-DE" smtClean="0"/>
              <a:t>‹Nr.›</a:t>
            </a:fld>
            <a:endParaRPr lang="de-DE"/>
          </a:p>
        </p:txBody>
      </p:sp>
    </p:spTree>
    <p:extLst>
      <p:ext uri="{BB962C8B-B14F-4D97-AF65-F5344CB8AC3E}">
        <p14:creationId xmlns:p14="http://schemas.microsoft.com/office/powerpoint/2010/main" val="1337573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0A20E73-27DA-4C74-9D17-7BC721B66330}" type="slidenum">
              <a:rPr lang="de-DE" smtClean="0"/>
              <a:t>1</a:t>
            </a:fld>
            <a:endParaRPr lang="de-DE"/>
          </a:p>
        </p:txBody>
      </p:sp>
    </p:spTree>
    <p:extLst>
      <p:ext uri="{BB962C8B-B14F-4D97-AF65-F5344CB8AC3E}">
        <p14:creationId xmlns:p14="http://schemas.microsoft.com/office/powerpoint/2010/main" val="568612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0A20E73-27DA-4C74-9D17-7BC721B66330}" type="slidenum">
              <a:rPr lang="de-DE" smtClean="0"/>
              <a:t>2</a:t>
            </a:fld>
            <a:endParaRPr lang="de-DE"/>
          </a:p>
        </p:txBody>
      </p:sp>
    </p:spTree>
    <p:extLst>
      <p:ext uri="{BB962C8B-B14F-4D97-AF65-F5344CB8AC3E}">
        <p14:creationId xmlns:p14="http://schemas.microsoft.com/office/powerpoint/2010/main" val="3610453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0A20E73-27DA-4C74-9D17-7BC721B66330}" type="slidenum">
              <a:rPr lang="de-DE" smtClean="0"/>
              <a:t>11</a:t>
            </a:fld>
            <a:endParaRPr lang="de-DE"/>
          </a:p>
        </p:txBody>
      </p:sp>
    </p:spTree>
    <p:extLst>
      <p:ext uri="{BB962C8B-B14F-4D97-AF65-F5344CB8AC3E}">
        <p14:creationId xmlns:p14="http://schemas.microsoft.com/office/powerpoint/2010/main" val="3349003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2DAEF1-23CA-0829-B9B0-4B359615718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7774353F-071E-2F5E-8D09-D0CA5F322F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F68823BF-FB56-63CC-C6AD-EC6EA6A76D83}"/>
              </a:ext>
            </a:extLst>
          </p:cNvPr>
          <p:cNvSpPr>
            <a:spLocks noGrp="1"/>
          </p:cNvSpPr>
          <p:nvPr>
            <p:ph type="dt" sz="half" idx="10"/>
          </p:nvPr>
        </p:nvSpPr>
        <p:spPr/>
        <p:txBody>
          <a:bodyPr/>
          <a:lstStyle/>
          <a:p>
            <a:fld id="{293ACC90-A503-4724-AE62-8A2FAC22A400}" type="datetimeFigureOut">
              <a:rPr lang="de-DE" smtClean="0"/>
              <a:t>28.03.2025</a:t>
            </a:fld>
            <a:endParaRPr lang="de-DE"/>
          </a:p>
        </p:txBody>
      </p:sp>
      <p:sp>
        <p:nvSpPr>
          <p:cNvPr id="5" name="Fußzeilenplatzhalter 4">
            <a:extLst>
              <a:ext uri="{FF2B5EF4-FFF2-40B4-BE49-F238E27FC236}">
                <a16:creationId xmlns:a16="http://schemas.microsoft.com/office/drawing/2014/main" id="{5C522C0A-30F5-E6FB-F108-1701BF8051E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5E6D5C0-6CC8-5D31-A107-109F8B9FE136}"/>
              </a:ext>
            </a:extLst>
          </p:cNvPr>
          <p:cNvSpPr>
            <a:spLocks noGrp="1"/>
          </p:cNvSpPr>
          <p:nvPr>
            <p:ph type="sldNum" sz="quarter" idx="12"/>
          </p:nvPr>
        </p:nvSpPr>
        <p:spPr/>
        <p:txBody>
          <a:bodyPr/>
          <a:lstStyle/>
          <a:p>
            <a:fld id="{DAB95E80-98D9-4B05-A085-AC7ACC3EAD6C}" type="slidenum">
              <a:rPr lang="de-DE" smtClean="0"/>
              <a:t>‹Nr.›</a:t>
            </a:fld>
            <a:endParaRPr lang="de-DE"/>
          </a:p>
        </p:txBody>
      </p:sp>
    </p:spTree>
    <p:extLst>
      <p:ext uri="{BB962C8B-B14F-4D97-AF65-F5344CB8AC3E}">
        <p14:creationId xmlns:p14="http://schemas.microsoft.com/office/powerpoint/2010/main" val="433818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FC835-E920-8A84-82EB-6E70C1480A9E}"/>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393A1556-EED0-52BF-CCA3-968B1145B618}"/>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456E621-F021-2136-E8D2-862AC31FBD43}"/>
              </a:ext>
            </a:extLst>
          </p:cNvPr>
          <p:cNvSpPr>
            <a:spLocks noGrp="1"/>
          </p:cNvSpPr>
          <p:nvPr>
            <p:ph type="dt" sz="half" idx="10"/>
          </p:nvPr>
        </p:nvSpPr>
        <p:spPr/>
        <p:txBody>
          <a:bodyPr/>
          <a:lstStyle/>
          <a:p>
            <a:fld id="{293ACC90-A503-4724-AE62-8A2FAC22A400}" type="datetimeFigureOut">
              <a:rPr lang="de-DE" smtClean="0"/>
              <a:t>28.03.2025</a:t>
            </a:fld>
            <a:endParaRPr lang="de-DE"/>
          </a:p>
        </p:txBody>
      </p:sp>
      <p:sp>
        <p:nvSpPr>
          <p:cNvPr id="5" name="Fußzeilenplatzhalter 4">
            <a:extLst>
              <a:ext uri="{FF2B5EF4-FFF2-40B4-BE49-F238E27FC236}">
                <a16:creationId xmlns:a16="http://schemas.microsoft.com/office/drawing/2014/main" id="{D296C561-B482-FD7B-B994-85318A1E4D5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711A74-99EC-12C3-B8F8-06A3C8EB8BA4}"/>
              </a:ext>
            </a:extLst>
          </p:cNvPr>
          <p:cNvSpPr>
            <a:spLocks noGrp="1"/>
          </p:cNvSpPr>
          <p:nvPr>
            <p:ph type="sldNum" sz="quarter" idx="12"/>
          </p:nvPr>
        </p:nvSpPr>
        <p:spPr/>
        <p:txBody>
          <a:bodyPr/>
          <a:lstStyle/>
          <a:p>
            <a:fld id="{DAB95E80-98D9-4B05-A085-AC7ACC3EAD6C}" type="slidenum">
              <a:rPr lang="de-DE" smtClean="0"/>
              <a:t>‹Nr.›</a:t>
            </a:fld>
            <a:endParaRPr lang="de-DE"/>
          </a:p>
        </p:txBody>
      </p:sp>
    </p:spTree>
    <p:extLst>
      <p:ext uri="{BB962C8B-B14F-4D97-AF65-F5344CB8AC3E}">
        <p14:creationId xmlns:p14="http://schemas.microsoft.com/office/powerpoint/2010/main" val="2389693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C8D02785-43FD-507B-BAE8-7C7202A5A2F0}"/>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7F647E7C-E9CB-DCD9-0675-35BDF9E4D6C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36F933B-5D98-2D60-B3FA-12BC0319CD91}"/>
              </a:ext>
            </a:extLst>
          </p:cNvPr>
          <p:cNvSpPr>
            <a:spLocks noGrp="1"/>
          </p:cNvSpPr>
          <p:nvPr>
            <p:ph type="dt" sz="half" idx="10"/>
          </p:nvPr>
        </p:nvSpPr>
        <p:spPr/>
        <p:txBody>
          <a:bodyPr/>
          <a:lstStyle/>
          <a:p>
            <a:fld id="{293ACC90-A503-4724-AE62-8A2FAC22A400}" type="datetimeFigureOut">
              <a:rPr lang="de-DE" smtClean="0"/>
              <a:t>28.03.2025</a:t>
            </a:fld>
            <a:endParaRPr lang="de-DE"/>
          </a:p>
        </p:txBody>
      </p:sp>
      <p:sp>
        <p:nvSpPr>
          <p:cNvPr id="5" name="Fußzeilenplatzhalter 4">
            <a:extLst>
              <a:ext uri="{FF2B5EF4-FFF2-40B4-BE49-F238E27FC236}">
                <a16:creationId xmlns:a16="http://schemas.microsoft.com/office/drawing/2014/main" id="{B3D6D7CD-C5B4-8C23-537E-5C92D0B5F71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AAECEA7-E4AB-A810-20B4-42C4F4239D4E}"/>
              </a:ext>
            </a:extLst>
          </p:cNvPr>
          <p:cNvSpPr>
            <a:spLocks noGrp="1"/>
          </p:cNvSpPr>
          <p:nvPr>
            <p:ph type="sldNum" sz="quarter" idx="12"/>
          </p:nvPr>
        </p:nvSpPr>
        <p:spPr/>
        <p:txBody>
          <a:bodyPr/>
          <a:lstStyle/>
          <a:p>
            <a:fld id="{DAB95E80-98D9-4B05-A085-AC7ACC3EAD6C}" type="slidenum">
              <a:rPr lang="de-DE" smtClean="0"/>
              <a:t>‹Nr.›</a:t>
            </a:fld>
            <a:endParaRPr lang="de-DE"/>
          </a:p>
        </p:txBody>
      </p:sp>
    </p:spTree>
    <p:extLst>
      <p:ext uri="{BB962C8B-B14F-4D97-AF65-F5344CB8AC3E}">
        <p14:creationId xmlns:p14="http://schemas.microsoft.com/office/powerpoint/2010/main" val="705568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EEB593-C19A-8B7E-D15E-AD220F63EAF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710E111-1E4C-C0E1-BE4C-12BFA0A4175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FC867A3-B110-44DD-4F16-BF1B2D11C487}"/>
              </a:ext>
            </a:extLst>
          </p:cNvPr>
          <p:cNvSpPr>
            <a:spLocks noGrp="1"/>
          </p:cNvSpPr>
          <p:nvPr>
            <p:ph type="dt" sz="half" idx="10"/>
          </p:nvPr>
        </p:nvSpPr>
        <p:spPr/>
        <p:txBody>
          <a:bodyPr/>
          <a:lstStyle/>
          <a:p>
            <a:fld id="{293ACC90-A503-4724-AE62-8A2FAC22A400}" type="datetimeFigureOut">
              <a:rPr lang="de-DE" smtClean="0"/>
              <a:t>28.03.2025</a:t>
            </a:fld>
            <a:endParaRPr lang="de-DE"/>
          </a:p>
        </p:txBody>
      </p:sp>
      <p:sp>
        <p:nvSpPr>
          <p:cNvPr id="5" name="Fußzeilenplatzhalter 4">
            <a:extLst>
              <a:ext uri="{FF2B5EF4-FFF2-40B4-BE49-F238E27FC236}">
                <a16:creationId xmlns:a16="http://schemas.microsoft.com/office/drawing/2014/main" id="{F59B8952-AEC7-4EC1-6DC7-697C79B85D6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C28F6D1-CD0A-B546-DD5C-8F28C5A7D76C}"/>
              </a:ext>
            </a:extLst>
          </p:cNvPr>
          <p:cNvSpPr>
            <a:spLocks noGrp="1"/>
          </p:cNvSpPr>
          <p:nvPr>
            <p:ph type="sldNum" sz="quarter" idx="12"/>
          </p:nvPr>
        </p:nvSpPr>
        <p:spPr/>
        <p:txBody>
          <a:bodyPr/>
          <a:lstStyle/>
          <a:p>
            <a:fld id="{DAB95E80-98D9-4B05-A085-AC7ACC3EAD6C}" type="slidenum">
              <a:rPr lang="de-DE" smtClean="0"/>
              <a:t>‹Nr.›</a:t>
            </a:fld>
            <a:endParaRPr lang="de-DE"/>
          </a:p>
        </p:txBody>
      </p:sp>
    </p:spTree>
    <p:extLst>
      <p:ext uri="{BB962C8B-B14F-4D97-AF65-F5344CB8AC3E}">
        <p14:creationId xmlns:p14="http://schemas.microsoft.com/office/powerpoint/2010/main" val="2601530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F2610C-6510-0DF9-66A1-8E67439A6B51}"/>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658CCC56-1B05-F25D-C44B-111623C6C5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D6998AD-8ECE-BF83-E75D-317C57658E71}"/>
              </a:ext>
            </a:extLst>
          </p:cNvPr>
          <p:cNvSpPr>
            <a:spLocks noGrp="1"/>
          </p:cNvSpPr>
          <p:nvPr>
            <p:ph type="dt" sz="half" idx="10"/>
          </p:nvPr>
        </p:nvSpPr>
        <p:spPr/>
        <p:txBody>
          <a:bodyPr/>
          <a:lstStyle/>
          <a:p>
            <a:fld id="{293ACC90-A503-4724-AE62-8A2FAC22A400}" type="datetimeFigureOut">
              <a:rPr lang="de-DE" smtClean="0"/>
              <a:t>28.03.2025</a:t>
            </a:fld>
            <a:endParaRPr lang="de-DE"/>
          </a:p>
        </p:txBody>
      </p:sp>
      <p:sp>
        <p:nvSpPr>
          <p:cNvPr id="5" name="Fußzeilenplatzhalter 4">
            <a:extLst>
              <a:ext uri="{FF2B5EF4-FFF2-40B4-BE49-F238E27FC236}">
                <a16:creationId xmlns:a16="http://schemas.microsoft.com/office/drawing/2014/main" id="{3EED5A24-8BA3-96A3-A7DF-1FADB0111D3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4907F0D-6211-399B-80C8-8ADE8A3209BC}"/>
              </a:ext>
            </a:extLst>
          </p:cNvPr>
          <p:cNvSpPr>
            <a:spLocks noGrp="1"/>
          </p:cNvSpPr>
          <p:nvPr>
            <p:ph type="sldNum" sz="quarter" idx="12"/>
          </p:nvPr>
        </p:nvSpPr>
        <p:spPr/>
        <p:txBody>
          <a:bodyPr/>
          <a:lstStyle/>
          <a:p>
            <a:fld id="{DAB95E80-98D9-4B05-A085-AC7ACC3EAD6C}" type="slidenum">
              <a:rPr lang="de-DE" smtClean="0"/>
              <a:t>‹Nr.›</a:t>
            </a:fld>
            <a:endParaRPr lang="de-DE"/>
          </a:p>
        </p:txBody>
      </p:sp>
    </p:spTree>
    <p:extLst>
      <p:ext uri="{BB962C8B-B14F-4D97-AF65-F5344CB8AC3E}">
        <p14:creationId xmlns:p14="http://schemas.microsoft.com/office/powerpoint/2010/main" val="1916303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54A090-B667-9B49-153E-437F47A0E43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E5102B7-1B1D-C794-37FF-030EA56B544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E3C26FF6-3CF2-2BBE-7185-9DEBBAA78B0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543738A3-86ED-7A36-5254-31617BB36A63}"/>
              </a:ext>
            </a:extLst>
          </p:cNvPr>
          <p:cNvSpPr>
            <a:spLocks noGrp="1"/>
          </p:cNvSpPr>
          <p:nvPr>
            <p:ph type="dt" sz="half" idx="10"/>
          </p:nvPr>
        </p:nvSpPr>
        <p:spPr/>
        <p:txBody>
          <a:bodyPr/>
          <a:lstStyle/>
          <a:p>
            <a:fld id="{293ACC90-A503-4724-AE62-8A2FAC22A400}" type="datetimeFigureOut">
              <a:rPr lang="de-DE" smtClean="0"/>
              <a:t>28.03.2025</a:t>
            </a:fld>
            <a:endParaRPr lang="de-DE"/>
          </a:p>
        </p:txBody>
      </p:sp>
      <p:sp>
        <p:nvSpPr>
          <p:cNvPr id="6" name="Fußzeilenplatzhalter 5">
            <a:extLst>
              <a:ext uri="{FF2B5EF4-FFF2-40B4-BE49-F238E27FC236}">
                <a16:creationId xmlns:a16="http://schemas.microsoft.com/office/drawing/2014/main" id="{4BA0C3C4-B63A-3DD5-498A-43C81C27CA3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3D1B556-BAA0-556C-9BE6-6D0C55846729}"/>
              </a:ext>
            </a:extLst>
          </p:cNvPr>
          <p:cNvSpPr>
            <a:spLocks noGrp="1"/>
          </p:cNvSpPr>
          <p:nvPr>
            <p:ph type="sldNum" sz="quarter" idx="12"/>
          </p:nvPr>
        </p:nvSpPr>
        <p:spPr/>
        <p:txBody>
          <a:bodyPr/>
          <a:lstStyle/>
          <a:p>
            <a:fld id="{DAB95E80-98D9-4B05-A085-AC7ACC3EAD6C}" type="slidenum">
              <a:rPr lang="de-DE" smtClean="0"/>
              <a:t>‹Nr.›</a:t>
            </a:fld>
            <a:endParaRPr lang="de-DE"/>
          </a:p>
        </p:txBody>
      </p:sp>
    </p:spTree>
    <p:extLst>
      <p:ext uri="{BB962C8B-B14F-4D97-AF65-F5344CB8AC3E}">
        <p14:creationId xmlns:p14="http://schemas.microsoft.com/office/powerpoint/2010/main" val="365781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0AC29F-4712-9CF3-DD85-77E1EF165A1D}"/>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45A7034-2B88-67DB-493F-54B7DDDABC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7EB0A43-EE3B-8D51-B832-128615722B3D}"/>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AAE94D4D-9810-9458-0CBB-05ACA307F0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9F830F0-A616-1604-1A76-BD3472F1174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A1F97C4-3682-E322-B9F3-0739B87E1B11}"/>
              </a:ext>
            </a:extLst>
          </p:cNvPr>
          <p:cNvSpPr>
            <a:spLocks noGrp="1"/>
          </p:cNvSpPr>
          <p:nvPr>
            <p:ph type="dt" sz="half" idx="10"/>
          </p:nvPr>
        </p:nvSpPr>
        <p:spPr/>
        <p:txBody>
          <a:bodyPr/>
          <a:lstStyle/>
          <a:p>
            <a:fld id="{293ACC90-A503-4724-AE62-8A2FAC22A400}" type="datetimeFigureOut">
              <a:rPr lang="de-DE" smtClean="0"/>
              <a:t>28.03.2025</a:t>
            </a:fld>
            <a:endParaRPr lang="de-DE"/>
          </a:p>
        </p:txBody>
      </p:sp>
      <p:sp>
        <p:nvSpPr>
          <p:cNvPr id="8" name="Fußzeilenplatzhalter 7">
            <a:extLst>
              <a:ext uri="{FF2B5EF4-FFF2-40B4-BE49-F238E27FC236}">
                <a16:creationId xmlns:a16="http://schemas.microsoft.com/office/drawing/2014/main" id="{96824A49-D405-4D9B-D907-E612A783682F}"/>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0193AED8-0664-0C59-44D7-07F5B3E17183}"/>
              </a:ext>
            </a:extLst>
          </p:cNvPr>
          <p:cNvSpPr>
            <a:spLocks noGrp="1"/>
          </p:cNvSpPr>
          <p:nvPr>
            <p:ph type="sldNum" sz="quarter" idx="12"/>
          </p:nvPr>
        </p:nvSpPr>
        <p:spPr/>
        <p:txBody>
          <a:bodyPr/>
          <a:lstStyle/>
          <a:p>
            <a:fld id="{DAB95E80-98D9-4B05-A085-AC7ACC3EAD6C}" type="slidenum">
              <a:rPr lang="de-DE" smtClean="0"/>
              <a:t>‹Nr.›</a:t>
            </a:fld>
            <a:endParaRPr lang="de-DE"/>
          </a:p>
        </p:txBody>
      </p:sp>
    </p:spTree>
    <p:extLst>
      <p:ext uri="{BB962C8B-B14F-4D97-AF65-F5344CB8AC3E}">
        <p14:creationId xmlns:p14="http://schemas.microsoft.com/office/powerpoint/2010/main" val="2048766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5B8A15-D41B-A6CC-54C5-DDB1D3992A0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5AF0884-C714-9AF7-536A-796FA653FE7F}"/>
              </a:ext>
            </a:extLst>
          </p:cNvPr>
          <p:cNvSpPr>
            <a:spLocks noGrp="1"/>
          </p:cNvSpPr>
          <p:nvPr>
            <p:ph type="dt" sz="half" idx="10"/>
          </p:nvPr>
        </p:nvSpPr>
        <p:spPr/>
        <p:txBody>
          <a:bodyPr/>
          <a:lstStyle/>
          <a:p>
            <a:fld id="{293ACC90-A503-4724-AE62-8A2FAC22A400}" type="datetimeFigureOut">
              <a:rPr lang="de-DE" smtClean="0"/>
              <a:t>28.03.2025</a:t>
            </a:fld>
            <a:endParaRPr lang="de-DE"/>
          </a:p>
        </p:txBody>
      </p:sp>
      <p:sp>
        <p:nvSpPr>
          <p:cNvPr id="4" name="Fußzeilenplatzhalter 3">
            <a:extLst>
              <a:ext uri="{FF2B5EF4-FFF2-40B4-BE49-F238E27FC236}">
                <a16:creationId xmlns:a16="http://schemas.microsoft.com/office/drawing/2014/main" id="{DE4C6926-7214-EAD2-E04D-C79AD3AE4656}"/>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F462188F-C788-5DA8-AA73-D4272EA6501A}"/>
              </a:ext>
            </a:extLst>
          </p:cNvPr>
          <p:cNvSpPr>
            <a:spLocks noGrp="1"/>
          </p:cNvSpPr>
          <p:nvPr>
            <p:ph type="sldNum" sz="quarter" idx="12"/>
          </p:nvPr>
        </p:nvSpPr>
        <p:spPr/>
        <p:txBody>
          <a:bodyPr/>
          <a:lstStyle/>
          <a:p>
            <a:fld id="{DAB95E80-98D9-4B05-A085-AC7ACC3EAD6C}" type="slidenum">
              <a:rPr lang="de-DE" smtClean="0"/>
              <a:t>‹Nr.›</a:t>
            </a:fld>
            <a:endParaRPr lang="de-DE"/>
          </a:p>
        </p:txBody>
      </p:sp>
    </p:spTree>
    <p:extLst>
      <p:ext uri="{BB962C8B-B14F-4D97-AF65-F5344CB8AC3E}">
        <p14:creationId xmlns:p14="http://schemas.microsoft.com/office/powerpoint/2010/main" val="4014839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DDCAE45-348B-FA42-378F-F18D81E1FFA9}"/>
              </a:ext>
            </a:extLst>
          </p:cNvPr>
          <p:cNvSpPr>
            <a:spLocks noGrp="1"/>
          </p:cNvSpPr>
          <p:nvPr>
            <p:ph type="dt" sz="half" idx="10"/>
          </p:nvPr>
        </p:nvSpPr>
        <p:spPr/>
        <p:txBody>
          <a:bodyPr/>
          <a:lstStyle/>
          <a:p>
            <a:fld id="{293ACC90-A503-4724-AE62-8A2FAC22A400}" type="datetimeFigureOut">
              <a:rPr lang="de-DE" smtClean="0"/>
              <a:t>28.03.2025</a:t>
            </a:fld>
            <a:endParaRPr lang="de-DE"/>
          </a:p>
        </p:txBody>
      </p:sp>
      <p:sp>
        <p:nvSpPr>
          <p:cNvPr id="3" name="Fußzeilenplatzhalter 2">
            <a:extLst>
              <a:ext uri="{FF2B5EF4-FFF2-40B4-BE49-F238E27FC236}">
                <a16:creationId xmlns:a16="http://schemas.microsoft.com/office/drawing/2014/main" id="{2E14008A-B592-5C64-6000-EBA67864E8B1}"/>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82053134-4A20-089A-CFC1-36953F155A12}"/>
              </a:ext>
            </a:extLst>
          </p:cNvPr>
          <p:cNvSpPr>
            <a:spLocks noGrp="1"/>
          </p:cNvSpPr>
          <p:nvPr>
            <p:ph type="sldNum" sz="quarter" idx="12"/>
          </p:nvPr>
        </p:nvSpPr>
        <p:spPr/>
        <p:txBody>
          <a:bodyPr/>
          <a:lstStyle/>
          <a:p>
            <a:fld id="{DAB95E80-98D9-4B05-A085-AC7ACC3EAD6C}" type="slidenum">
              <a:rPr lang="de-DE" smtClean="0"/>
              <a:t>‹Nr.›</a:t>
            </a:fld>
            <a:endParaRPr lang="de-DE"/>
          </a:p>
        </p:txBody>
      </p:sp>
    </p:spTree>
    <p:extLst>
      <p:ext uri="{BB962C8B-B14F-4D97-AF65-F5344CB8AC3E}">
        <p14:creationId xmlns:p14="http://schemas.microsoft.com/office/powerpoint/2010/main" val="302920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06BAC7-A295-AE04-BF62-EBDEAEDDD5F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5E4E942-B5A0-DAC7-2565-5D035E9244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EFEDA2A8-803B-C9E7-EE71-18C590423B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7821346-1273-E49D-1AF6-CDAEC878BAF6}"/>
              </a:ext>
            </a:extLst>
          </p:cNvPr>
          <p:cNvSpPr>
            <a:spLocks noGrp="1"/>
          </p:cNvSpPr>
          <p:nvPr>
            <p:ph type="dt" sz="half" idx="10"/>
          </p:nvPr>
        </p:nvSpPr>
        <p:spPr/>
        <p:txBody>
          <a:bodyPr/>
          <a:lstStyle/>
          <a:p>
            <a:fld id="{293ACC90-A503-4724-AE62-8A2FAC22A400}" type="datetimeFigureOut">
              <a:rPr lang="de-DE" smtClean="0"/>
              <a:t>28.03.2025</a:t>
            </a:fld>
            <a:endParaRPr lang="de-DE"/>
          </a:p>
        </p:txBody>
      </p:sp>
      <p:sp>
        <p:nvSpPr>
          <p:cNvPr id="6" name="Fußzeilenplatzhalter 5">
            <a:extLst>
              <a:ext uri="{FF2B5EF4-FFF2-40B4-BE49-F238E27FC236}">
                <a16:creationId xmlns:a16="http://schemas.microsoft.com/office/drawing/2014/main" id="{835179D3-84D9-3AFC-8935-51BD6585477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1DD16C0-B171-FF94-B8BB-501687ABDD21}"/>
              </a:ext>
            </a:extLst>
          </p:cNvPr>
          <p:cNvSpPr>
            <a:spLocks noGrp="1"/>
          </p:cNvSpPr>
          <p:nvPr>
            <p:ph type="sldNum" sz="quarter" idx="12"/>
          </p:nvPr>
        </p:nvSpPr>
        <p:spPr/>
        <p:txBody>
          <a:bodyPr/>
          <a:lstStyle/>
          <a:p>
            <a:fld id="{DAB95E80-98D9-4B05-A085-AC7ACC3EAD6C}" type="slidenum">
              <a:rPr lang="de-DE" smtClean="0"/>
              <a:t>‹Nr.›</a:t>
            </a:fld>
            <a:endParaRPr lang="de-DE"/>
          </a:p>
        </p:txBody>
      </p:sp>
    </p:spTree>
    <p:extLst>
      <p:ext uri="{BB962C8B-B14F-4D97-AF65-F5344CB8AC3E}">
        <p14:creationId xmlns:p14="http://schemas.microsoft.com/office/powerpoint/2010/main" val="280140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C86886-3608-A593-078C-9D1F70C050A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44706626-23E7-B7FF-6D5A-7821DDFE0E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F2D62008-22EF-4AD1-774B-2524609D16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EF89DBA-6EAA-F1C1-AEE7-4B6C93001154}"/>
              </a:ext>
            </a:extLst>
          </p:cNvPr>
          <p:cNvSpPr>
            <a:spLocks noGrp="1"/>
          </p:cNvSpPr>
          <p:nvPr>
            <p:ph type="dt" sz="half" idx="10"/>
          </p:nvPr>
        </p:nvSpPr>
        <p:spPr/>
        <p:txBody>
          <a:bodyPr/>
          <a:lstStyle/>
          <a:p>
            <a:fld id="{293ACC90-A503-4724-AE62-8A2FAC22A400}" type="datetimeFigureOut">
              <a:rPr lang="de-DE" smtClean="0"/>
              <a:t>28.03.2025</a:t>
            </a:fld>
            <a:endParaRPr lang="de-DE"/>
          </a:p>
        </p:txBody>
      </p:sp>
      <p:sp>
        <p:nvSpPr>
          <p:cNvPr id="6" name="Fußzeilenplatzhalter 5">
            <a:extLst>
              <a:ext uri="{FF2B5EF4-FFF2-40B4-BE49-F238E27FC236}">
                <a16:creationId xmlns:a16="http://schemas.microsoft.com/office/drawing/2014/main" id="{F3E58490-5DF4-FF46-5AB0-4F3318924BB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E1CDAC8-6007-0A11-E6A6-3617EEE2A77A}"/>
              </a:ext>
            </a:extLst>
          </p:cNvPr>
          <p:cNvSpPr>
            <a:spLocks noGrp="1"/>
          </p:cNvSpPr>
          <p:nvPr>
            <p:ph type="sldNum" sz="quarter" idx="12"/>
          </p:nvPr>
        </p:nvSpPr>
        <p:spPr/>
        <p:txBody>
          <a:bodyPr/>
          <a:lstStyle/>
          <a:p>
            <a:fld id="{DAB95E80-98D9-4B05-A085-AC7ACC3EAD6C}" type="slidenum">
              <a:rPr lang="de-DE" smtClean="0"/>
              <a:t>‹Nr.›</a:t>
            </a:fld>
            <a:endParaRPr lang="de-DE"/>
          </a:p>
        </p:txBody>
      </p:sp>
    </p:spTree>
    <p:extLst>
      <p:ext uri="{BB962C8B-B14F-4D97-AF65-F5344CB8AC3E}">
        <p14:creationId xmlns:p14="http://schemas.microsoft.com/office/powerpoint/2010/main" val="736295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rgbClr val="FFCC00">
                <a:lumMod val="100000"/>
                <a:alpha val="0"/>
              </a:srgbClr>
            </a:gs>
            <a:gs pos="74000">
              <a:srgbClr val="FFCC00">
                <a:alpha val="48000"/>
              </a:srgbClr>
            </a:gs>
            <a:gs pos="83000">
              <a:srgbClr val="A50021">
                <a:alpha val="50000"/>
              </a:srgbClr>
            </a:gs>
            <a:gs pos="100000">
              <a:srgbClr val="A50021">
                <a:alpha val="75000"/>
              </a:srgbClr>
            </a:gs>
          </a:gsLst>
          <a:lin ang="5400000" scaled="1"/>
          <a:tileRect/>
        </a:gra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8376CE7-280C-5B45-7E3E-31043AD966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B732CABC-1BFC-C934-172D-D8CAC59968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12239D7-7B61-C6AE-80BD-2B452BD4C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3ACC90-A503-4724-AE62-8A2FAC22A400}" type="datetimeFigureOut">
              <a:rPr lang="de-DE" smtClean="0"/>
              <a:t>28.03.2025</a:t>
            </a:fld>
            <a:endParaRPr lang="de-DE"/>
          </a:p>
        </p:txBody>
      </p:sp>
      <p:sp>
        <p:nvSpPr>
          <p:cNvPr id="5" name="Fußzeilenplatzhalter 4">
            <a:extLst>
              <a:ext uri="{FF2B5EF4-FFF2-40B4-BE49-F238E27FC236}">
                <a16:creationId xmlns:a16="http://schemas.microsoft.com/office/drawing/2014/main" id="{70907302-94FB-F6CB-D5B8-8B0D540622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A79AFCFB-195B-A689-C42F-559B7FB3F1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B95E80-98D9-4B05-A085-AC7ACC3EAD6C}" type="slidenum">
              <a:rPr lang="de-DE" smtClean="0"/>
              <a:t>‹Nr.›</a:t>
            </a:fld>
            <a:endParaRPr lang="de-DE"/>
          </a:p>
        </p:txBody>
      </p:sp>
    </p:spTree>
    <p:extLst>
      <p:ext uri="{BB962C8B-B14F-4D97-AF65-F5344CB8AC3E}">
        <p14:creationId xmlns:p14="http://schemas.microsoft.com/office/powerpoint/2010/main" val="4218421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emf"/><Relationship Id="rId7" Type="http://schemas.openxmlformats.org/officeDocument/2006/relationships/image" Target="../media/image10.png"/><Relationship Id="rId2" Type="http://schemas.openxmlformats.org/officeDocument/2006/relationships/image" Target="../media/image12.emf"/><Relationship Id="rId1" Type="http://schemas.openxmlformats.org/officeDocument/2006/relationships/slideLayout" Target="../slideLayouts/slideLayout6.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3.png"/><Relationship Id="rId9" Type="http://schemas.openxmlformats.org/officeDocument/2006/relationships/image" Target="../media/image7.jp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6.png"/><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1.emf"/><Relationship Id="rId1" Type="http://schemas.openxmlformats.org/officeDocument/2006/relationships/slideLayout" Target="../slideLayouts/slideLayout7.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png"/><Relationship Id="rId2" Type="http://schemas.openxmlformats.org/officeDocument/2006/relationships/image" Target="../media/image11.emf"/><Relationship Id="rId1" Type="http://schemas.openxmlformats.org/officeDocument/2006/relationships/slideLayout" Target="../slideLayouts/slideLayout7.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diagramLayout" Target="../diagrams/layout7.xml"/><Relationship Id="rId7" Type="http://schemas.openxmlformats.org/officeDocument/2006/relationships/image" Target="../media/image22.emf"/><Relationship Id="rId12" Type="http://schemas.openxmlformats.org/officeDocument/2006/relationships/image" Target="../media/image7.jpg"/><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11" Type="http://schemas.openxmlformats.org/officeDocument/2006/relationships/image" Target="../media/image6.png"/><Relationship Id="rId5" Type="http://schemas.openxmlformats.org/officeDocument/2006/relationships/diagramColors" Target="../diagrams/colors7.xml"/><Relationship Id="rId10" Type="http://schemas.openxmlformats.org/officeDocument/2006/relationships/image" Target="../media/image25.emf"/><Relationship Id="rId4" Type="http://schemas.openxmlformats.org/officeDocument/2006/relationships/diagramQuickStyle" Target="../diagrams/quickStyle7.xml"/><Relationship Id="rId9" Type="http://schemas.openxmlformats.org/officeDocument/2006/relationships/image" Target="../media/image24.emf"/></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29.emf"/><Relationship Id="rId13" Type="http://schemas.openxmlformats.org/officeDocument/2006/relationships/image" Target="../media/image7.jpg"/><Relationship Id="rId3" Type="http://schemas.openxmlformats.org/officeDocument/2006/relationships/diagramLayout" Target="../diagrams/layout8.xml"/><Relationship Id="rId7" Type="http://schemas.openxmlformats.org/officeDocument/2006/relationships/image" Target="../media/image28.emf"/><Relationship Id="rId12" Type="http://schemas.openxmlformats.org/officeDocument/2006/relationships/image" Target="../media/image6.png"/><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11" Type="http://schemas.openxmlformats.org/officeDocument/2006/relationships/image" Target="../media/image32.emf"/><Relationship Id="rId5" Type="http://schemas.openxmlformats.org/officeDocument/2006/relationships/diagramColors" Target="../diagrams/colors8.xml"/><Relationship Id="rId10" Type="http://schemas.openxmlformats.org/officeDocument/2006/relationships/image" Target="../media/image31.emf"/><Relationship Id="rId4" Type="http://schemas.openxmlformats.org/officeDocument/2006/relationships/diagramQuickStyle" Target="../diagrams/quickStyle8.xml"/><Relationship Id="rId9" Type="http://schemas.openxmlformats.org/officeDocument/2006/relationships/image" Target="../media/image30.emf"/></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4.emf"/><Relationship Id="rId7" Type="http://schemas.openxmlformats.org/officeDocument/2006/relationships/image" Target="../media/image38.emf"/><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 Id="rId9" Type="http://schemas.openxmlformats.org/officeDocument/2006/relationships/image" Target="../media/image7.jpg"/></Relationships>
</file>

<file path=ppt/slides/_rels/slide19.xml.rels><?xml version="1.0" encoding="UTF-8" standalone="yes"?>
<Relationships xmlns="http://schemas.openxmlformats.org/package/2006/relationships"><Relationship Id="rId8" Type="http://schemas.openxmlformats.org/officeDocument/2006/relationships/image" Target="../media/image39.emf"/><Relationship Id="rId13" Type="http://schemas.openxmlformats.org/officeDocument/2006/relationships/image" Target="../media/image6.png"/><Relationship Id="rId3" Type="http://schemas.openxmlformats.org/officeDocument/2006/relationships/diagramLayout" Target="../diagrams/layout9.xml"/><Relationship Id="rId7" Type="http://schemas.openxmlformats.org/officeDocument/2006/relationships/image" Target="../media/image19.emf"/><Relationship Id="rId12" Type="http://schemas.openxmlformats.org/officeDocument/2006/relationships/image" Target="../media/image42.emf"/><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openxmlformats.org/officeDocument/2006/relationships/image" Target="../media/image41.emf"/><Relationship Id="rId5" Type="http://schemas.openxmlformats.org/officeDocument/2006/relationships/diagramColors" Target="../diagrams/colors9.xml"/><Relationship Id="rId10" Type="http://schemas.openxmlformats.org/officeDocument/2006/relationships/image" Target="../media/image40.emf"/><Relationship Id="rId4" Type="http://schemas.openxmlformats.org/officeDocument/2006/relationships/diagramQuickStyle" Target="../diagrams/quickStyle9.xml"/><Relationship Id="rId9" Type="http://schemas.openxmlformats.org/officeDocument/2006/relationships/image" Target="../media/image3.emf"/><Relationship Id="rId14" Type="http://schemas.openxmlformats.org/officeDocument/2006/relationships/image" Target="../media/image7.jpg"/></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image" Target="../media/image2.emf"/><Relationship Id="rId3" Type="http://schemas.openxmlformats.org/officeDocument/2006/relationships/diagramData" Target="../diagrams/data1.xml"/><Relationship Id="rId21" Type="http://schemas.openxmlformats.org/officeDocument/2006/relationships/image" Target="../media/image5.emf"/><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image" Target="../media/image4.emf"/><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image" Target="../media/image7.jpg"/><Relationship Id="rId10" Type="http://schemas.openxmlformats.org/officeDocument/2006/relationships/diagramQuickStyle" Target="../diagrams/quickStyle2.xml"/><Relationship Id="rId19" Type="http://schemas.openxmlformats.org/officeDocument/2006/relationships/image" Target="../media/image3.emf"/><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41.emf"/><Relationship Id="rId13" Type="http://schemas.openxmlformats.org/officeDocument/2006/relationships/image" Target="../media/image6.png"/><Relationship Id="rId3" Type="http://schemas.openxmlformats.org/officeDocument/2006/relationships/diagramLayout" Target="../diagrams/layout10.xml"/><Relationship Id="rId7" Type="http://schemas.openxmlformats.org/officeDocument/2006/relationships/image" Target="../media/image43.emf"/><Relationship Id="rId12" Type="http://schemas.openxmlformats.org/officeDocument/2006/relationships/image" Target="../media/image47.emf"/><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openxmlformats.org/officeDocument/2006/relationships/image" Target="../media/image46.emf"/><Relationship Id="rId5" Type="http://schemas.openxmlformats.org/officeDocument/2006/relationships/diagramColors" Target="../diagrams/colors10.xml"/><Relationship Id="rId10" Type="http://schemas.openxmlformats.org/officeDocument/2006/relationships/image" Target="../media/image45.emf"/><Relationship Id="rId4" Type="http://schemas.openxmlformats.org/officeDocument/2006/relationships/diagramQuickStyle" Target="../diagrams/quickStyle10.xml"/><Relationship Id="rId9" Type="http://schemas.openxmlformats.org/officeDocument/2006/relationships/image" Target="../media/image44.emf"/><Relationship Id="rId14" Type="http://schemas.openxmlformats.org/officeDocument/2006/relationships/image" Target="../media/image7.jpg"/></Relationships>
</file>

<file path=ppt/slides/_rels/slide21.xml.rels><?xml version="1.0" encoding="UTF-8" standalone="yes"?>
<Relationships xmlns="http://schemas.openxmlformats.org/package/2006/relationships"><Relationship Id="rId3" Type="http://schemas.openxmlformats.org/officeDocument/2006/relationships/image" Target="../media/image37.emf"/><Relationship Id="rId7" Type="http://schemas.openxmlformats.org/officeDocument/2006/relationships/image" Target="../media/image7.jpg"/><Relationship Id="rId2" Type="http://schemas.openxmlformats.org/officeDocument/2006/relationships/image" Target="../media/image34.em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6.emf"/><Relationship Id="rId4" Type="http://schemas.openxmlformats.org/officeDocument/2006/relationships/image" Target="../media/image38.emf"/></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7" Type="http://schemas.openxmlformats.org/officeDocument/2006/relationships/image" Target="../media/image7.jpg"/><Relationship Id="rId2" Type="http://schemas.openxmlformats.org/officeDocument/2006/relationships/image" Target="../media/image34.em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6.emf"/><Relationship Id="rId4" Type="http://schemas.openxmlformats.org/officeDocument/2006/relationships/image" Target="../media/image38.emf"/></Relationships>
</file>

<file path=ppt/slides/_rels/slide23.xml.rels><?xml version="1.0" encoding="UTF-8" standalone="yes"?>
<Relationships xmlns="http://schemas.openxmlformats.org/package/2006/relationships"><Relationship Id="rId3" Type="http://schemas.openxmlformats.org/officeDocument/2006/relationships/image" Target="../media/image48.emf"/><Relationship Id="rId7" Type="http://schemas.openxmlformats.org/officeDocument/2006/relationships/image" Target="../media/image7.jpg"/><Relationship Id="rId2" Type="http://schemas.openxmlformats.org/officeDocument/2006/relationships/hyperlink" Target="mailto:grundschule-nordenstadt@wiesbaden.de"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0.emf"/><Relationship Id="rId4" Type="http://schemas.openxmlformats.org/officeDocument/2006/relationships/image" Target="../media/image49.emf"/></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1.emf"/><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2.pn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Layout" Target="../diagrams/layout4.xml"/><Relationship Id="rId7" Type="http://schemas.openxmlformats.org/officeDocument/2006/relationships/image" Target="../media/image6.png"/><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11.emf"/><Relationship Id="rId7"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73000">
              <a:srgbClr val="FFCC00">
                <a:lumMod val="100000"/>
                <a:alpha val="0"/>
              </a:srgbClr>
            </a:gs>
            <a:gs pos="82000">
              <a:srgbClr val="FFCC00">
                <a:alpha val="48000"/>
              </a:srgbClr>
            </a:gs>
            <a:gs pos="90000">
              <a:srgbClr val="A50021">
                <a:alpha val="50000"/>
              </a:srgbClr>
            </a:gs>
            <a:gs pos="100000">
              <a:srgbClr val="A50021">
                <a:alpha val="75000"/>
              </a:srgbClr>
            </a:gs>
          </a:gsLst>
          <a:lin ang="5400000" scaled="1"/>
          <a:tileRect/>
        </a:gra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ED3BC76-9A7E-474F-81C7-B8C231E06D92}"/>
              </a:ext>
            </a:extLst>
          </p:cNvPr>
          <p:cNvPicPr>
            <a:picLocks noChangeAspect="1"/>
          </p:cNvPicPr>
          <p:nvPr/>
        </p:nvPicPr>
        <p:blipFill>
          <a:blip r:embed="rId3"/>
          <a:stretch>
            <a:fillRect/>
          </a:stretch>
        </p:blipFill>
        <p:spPr>
          <a:xfrm>
            <a:off x="2780925" y="1162999"/>
            <a:ext cx="5840211" cy="3834838"/>
          </a:xfrm>
          <a:prstGeom prst="rect">
            <a:avLst/>
          </a:prstGeom>
        </p:spPr>
      </p:pic>
      <p:sp>
        <p:nvSpPr>
          <p:cNvPr id="2" name="Titel 1">
            <a:extLst>
              <a:ext uri="{FF2B5EF4-FFF2-40B4-BE49-F238E27FC236}">
                <a16:creationId xmlns:a16="http://schemas.microsoft.com/office/drawing/2014/main" id="{AE3F254F-ED39-823C-141F-543066E3FEF2}"/>
              </a:ext>
            </a:extLst>
          </p:cNvPr>
          <p:cNvSpPr>
            <a:spLocks noGrp="1"/>
          </p:cNvSpPr>
          <p:nvPr>
            <p:ph type="ctrTitle"/>
          </p:nvPr>
        </p:nvSpPr>
        <p:spPr>
          <a:xfrm>
            <a:off x="1445418" y="0"/>
            <a:ext cx="9144000" cy="2714096"/>
          </a:xfrm>
        </p:spPr>
        <p:txBody>
          <a:bodyPr>
            <a:normAutofit/>
          </a:bodyPr>
          <a:lstStyle/>
          <a:p>
            <a:r>
              <a:rPr lang="de-DE" dirty="0"/>
              <a:t> </a:t>
            </a:r>
            <a:r>
              <a:rPr lang="de-DE" sz="4800" dirty="0"/>
              <a:t>Herzlich willkommen</a:t>
            </a:r>
            <a:br>
              <a:rPr lang="de-DE" sz="5400" dirty="0"/>
            </a:br>
            <a:r>
              <a:rPr lang="de-DE" sz="2700" dirty="0"/>
              <a:t> </a:t>
            </a:r>
            <a:br>
              <a:rPr lang="de-DE" sz="1600" dirty="0"/>
            </a:br>
            <a:endParaRPr lang="de-DE" dirty="0"/>
          </a:p>
        </p:txBody>
      </p:sp>
      <p:sp>
        <p:nvSpPr>
          <p:cNvPr id="3" name="Untertitel 2">
            <a:extLst>
              <a:ext uri="{FF2B5EF4-FFF2-40B4-BE49-F238E27FC236}">
                <a16:creationId xmlns:a16="http://schemas.microsoft.com/office/drawing/2014/main" id="{588A7701-D5AA-9954-445A-A8C501749F45}"/>
              </a:ext>
            </a:extLst>
          </p:cNvPr>
          <p:cNvSpPr>
            <a:spLocks noGrp="1"/>
          </p:cNvSpPr>
          <p:nvPr>
            <p:ph type="subTitle" idx="1"/>
          </p:nvPr>
        </p:nvSpPr>
        <p:spPr>
          <a:xfrm>
            <a:off x="1524000" y="4997837"/>
            <a:ext cx="9144000" cy="1735971"/>
          </a:xfrm>
        </p:spPr>
        <p:txBody>
          <a:bodyPr>
            <a:normAutofit fontScale="25000" lnSpcReduction="20000"/>
          </a:bodyPr>
          <a:lstStyle/>
          <a:p>
            <a:endParaRPr lang="de-DE" sz="3200" dirty="0"/>
          </a:p>
          <a:p>
            <a:br>
              <a:rPr lang="de-DE" sz="4400" dirty="0"/>
            </a:br>
            <a:r>
              <a:rPr lang="de-DE" sz="12300" b="1" dirty="0"/>
              <a:t>Pakt für den Ganztag</a:t>
            </a:r>
          </a:p>
          <a:p>
            <a:endParaRPr lang="de-DE" sz="3200" dirty="0"/>
          </a:p>
          <a:p>
            <a:r>
              <a:rPr lang="de-DE" sz="9800" dirty="0"/>
              <a:t>in der Grundschule Nordenstadt</a:t>
            </a:r>
          </a:p>
          <a:p>
            <a:br>
              <a:rPr lang="de-DE" dirty="0"/>
            </a:br>
            <a:r>
              <a:rPr lang="de-DE" dirty="0"/>
              <a:t> </a:t>
            </a:r>
          </a:p>
        </p:txBody>
      </p:sp>
    </p:spTree>
    <p:extLst>
      <p:ext uri="{BB962C8B-B14F-4D97-AF65-F5344CB8AC3E}">
        <p14:creationId xmlns:p14="http://schemas.microsoft.com/office/powerpoint/2010/main" val="69254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fik 23">
            <a:extLst>
              <a:ext uri="{FF2B5EF4-FFF2-40B4-BE49-F238E27FC236}">
                <a16:creationId xmlns:a16="http://schemas.microsoft.com/office/drawing/2014/main" id="{073ABA66-4114-D26F-6D2C-F08BE567F0D0}"/>
              </a:ext>
            </a:extLst>
          </p:cNvPr>
          <p:cNvPicPr>
            <a:picLocks noChangeAspect="1"/>
          </p:cNvPicPr>
          <p:nvPr/>
        </p:nvPicPr>
        <p:blipFill>
          <a:blip r:embed="rId2"/>
          <a:stretch>
            <a:fillRect/>
          </a:stretch>
        </p:blipFill>
        <p:spPr>
          <a:xfrm rot="2582477">
            <a:off x="9148322" y="5141740"/>
            <a:ext cx="1462323" cy="1646833"/>
          </a:xfrm>
          <a:prstGeom prst="rect">
            <a:avLst/>
          </a:prstGeom>
        </p:spPr>
      </p:pic>
      <p:sp>
        <p:nvSpPr>
          <p:cNvPr id="18" name="Scrollen: vertikal 17">
            <a:extLst>
              <a:ext uri="{FF2B5EF4-FFF2-40B4-BE49-F238E27FC236}">
                <a16:creationId xmlns:a16="http://schemas.microsoft.com/office/drawing/2014/main" id="{A8AAB2CE-0F30-5D25-42B4-1DCD3D612EF3}"/>
              </a:ext>
            </a:extLst>
          </p:cNvPr>
          <p:cNvSpPr/>
          <p:nvPr/>
        </p:nvSpPr>
        <p:spPr>
          <a:xfrm rot="10800000">
            <a:off x="6589933" y="1679575"/>
            <a:ext cx="4755369" cy="3433144"/>
          </a:xfrm>
          <a:prstGeom prst="verticalScroll">
            <a:avLst/>
          </a:prstGeom>
          <a:solidFill>
            <a:srgbClr val="95277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Scrollen: vertikal 16">
            <a:extLst>
              <a:ext uri="{FF2B5EF4-FFF2-40B4-BE49-F238E27FC236}">
                <a16:creationId xmlns:a16="http://schemas.microsoft.com/office/drawing/2014/main" id="{77E2918C-12E3-9709-91A1-5461093FD8F7}"/>
              </a:ext>
            </a:extLst>
          </p:cNvPr>
          <p:cNvSpPr/>
          <p:nvPr/>
        </p:nvSpPr>
        <p:spPr>
          <a:xfrm rot="10800000">
            <a:off x="922960" y="1679575"/>
            <a:ext cx="3893957" cy="3389386"/>
          </a:xfrm>
          <a:prstGeom prst="verticalScroll">
            <a:avLst/>
          </a:prstGeom>
          <a:solidFill>
            <a:srgbClr val="FFCC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el 2">
            <a:extLst>
              <a:ext uri="{FF2B5EF4-FFF2-40B4-BE49-F238E27FC236}">
                <a16:creationId xmlns:a16="http://schemas.microsoft.com/office/drawing/2014/main" id="{B192C014-D734-49BB-7CCF-8C1897029EAF}"/>
              </a:ext>
            </a:extLst>
          </p:cNvPr>
          <p:cNvSpPr>
            <a:spLocks noGrp="1"/>
          </p:cNvSpPr>
          <p:nvPr>
            <p:ph type="title"/>
          </p:nvPr>
        </p:nvSpPr>
        <p:spPr>
          <a:xfrm>
            <a:off x="1704043" y="464416"/>
            <a:ext cx="8974433" cy="908236"/>
          </a:xfrm>
          <a:prstGeom prst="cube">
            <a:avLst/>
          </a:prstGeom>
          <a:solidFill>
            <a:srgbClr val="E78519"/>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90000"/>
          </a:bodyPr>
          <a:lstStyle/>
          <a:p>
            <a:pPr algn="ctr"/>
            <a:r>
              <a:rPr lang="de-DE" dirty="0"/>
              <a:t>Modul 4</a:t>
            </a:r>
          </a:p>
        </p:txBody>
      </p:sp>
      <p:sp>
        <p:nvSpPr>
          <p:cNvPr id="4" name="Textfeld 3">
            <a:extLst>
              <a:ext uri="{FF2B5EF4-FFF2-40B4-BE49-F238E27FC236}">
                <a16:creationId xmlns:a16="http://schemas.microsoft.com/office/drawing/2014/main" id="{9C09863C-8512-F5E7-05F9-D3845D25821D}"/>
              </a:ext>
            </a:extLst>
          </p:cNvPr>
          <p:cNvSpPr txBox="1"/>
          <p:nvPr/>
        </p:nvSpPr>
        <p:spPr>
          <a:xfrm>
            <a:off x="5078384" y="1336783"/>
            <a:ext cx="1718733" cy="523220"/>
          </a:xfrm>
          <a:prstGeom prst="rect">
            <a:avLst/>
          </a:prstGeom>
          <a:noFill/>
        </p:spPr>
        <p:txBody>
          <a:bodyPr wrap="square">
            <a:spAutoFit/>
          </a:bodyPr>
          <a:lstStyle/>
          <a:p>
            <a:r>
              <a:rPr lang="de-D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a:t>
            </a:r>
            <a:r>
              <a:rPr lang="de-DE" sz="2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7:30</a:t>
            </a:r>
            <a:r>
              <a:rPr lang="de-D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Uhr </a:t>
            </a:r>
            <a:endParaRPr lang="de-DE" sz="1800" dirty="0"/>
          </a:p>
        </p:txBody>
      </p:sp>
      <p:sp>
        <p:nvSpPr>
          <p:cNvPr id="6" name="Textfeld 5">
            <a:extLst>
              <a:ext uri="{FF2B5EF4-FFF2-40B4-BE49-F238E27FC236}">
                <a16:creationId xmlns:a16="http://schemas.microsoft.com/office/drawing/2014/main" id="{B0F35678-3C35-AC50-66B5-ED04F2CD55F9}"/>
              </a:ext>
            </a:extLst>
          </p:cNvPr>
          <p:cNvSpPr txBox="1"/>
          <p:nvPr/>
        </p:nvSpPr>
        <p:spPr>
          <a:xfrm>
            <a:off x="4859812" y="5006487"/>
            <a:ext cx="2057980" cy="646331"/>
          </a:xfrm>
          <a:prstGeom prst="rect">
            <a:avLst/>
          </a:prstGeom>
          <a:noFill/>
        </p:spPr>
        <p:txBody>
          <a:bodyPr wrap="square">
            <a:spAutoFit/>
          </a:bodyPr>
          <a:lstStyle/>
          <a:p>
            <a:r>
              <a:rPr lang="de-D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bis </a:t>
            </a:r>
            <a:r>
              <a:rPr lang="de-DE" sz="3600" dirty="0">
                <a:solidFill>
                  <a:srgbClr val="000000"/>
                </a:solidFill>
                <a:latin typeface="Calibri" panose="020F0502020204030204" pitchFamily="34" charset="0"/>
                <a:ea typeface="Calibri" panose="020F0502020204030204" pitchFamily="34" charset="0"/>
                <a:cs typeface="Calibri" panose="020F0502020204030204" pitchFamily="34" charset="0"/>
              </a:rPr>
              <a:t>17</a:t>
            </a:r>
            <a:r>
              <a:rPr lang="de-DE" sz="3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:00</a:t>
            </a:r>
            <a:r>
              <a:rPr lang="de-D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de-DE" sz="2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Uhr</a:t>
            </a:r>
            <a:r>
              <a:rPr lang="de-D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de-DE" dirty="0"/>
          </a:p>
        </p:txBody>
      </p:sp>
      <p:sp>
        <p:nvSpPr>
          <p:cNvPr id="7" name="Pfeil: nach rechts 6">
            <a:extLst>
              <a:ext uri="{FF2B5EF4-FFF2-40B4-BE49-F238E27FC236}">
                <a16:creationId xmlns:a16="http://schemas.microsoft.com/office/drawing/2014/main" id="{C483A73F-2ED1-438D-76DE-AD4B13A423E2}"/>
              </a:ext>
            </a:extLst>
          </p:cNvPr>
          <p:cNvSpPr/>
          <p:nvPr/>
        </p:nvSpPr>
        <p:spPr>
          <a:xfrm rot="5400000">
            <a:off x="4366770" y="3497982"/>
            <a:ext cx="2886484" cy="255477"/>
          </a:xfrm>
          <a:prstGeom prst="rightArrow">
            <a:avLst/>
          </a:prstGeom>
          <a:solidFill>
            <a:srgbClr val="F4F769"/>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9" name="Pfeil: nach rechts 8">
            <a:extLst>
              <a:ext uri="{FF2B5EF4-FFF2-40B4-BE49-F238E27FC236}">
                <a16:creationId xmlns:a16="http://schemas.microsoft.com/office/drawing/2014/main" id="{09479B5A-A2C4-B20D-59E1-B5A79BE20E31}"/>
              </a:ext>
            </a:extLst>
          </p:cNvPr>
          <p:cNvSpPr/>
          <p:nvPr/>
        </p:nvSpPr>
        <p:spPr>
          <a:xfrm rot="5400000">
            <a:off x="5669150" y="5621628"/>
            <a:ext cx="215964" cy="207655"/>
          </a:xfrm>
          <a:prstGeom prst="rightArrow">
            <a:avLst/>
          </a:prstGeom>
          <a:solidFill>
            <a:srgbClr val="60A5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4FCD8561-11A7-68C4-BF9D-F6978ABEE165}"/>
              </a:ext>
            </a:extLst>
          </p:cNvPr>
          <p:cNvSpPr txBox="1"/>
          <p:nvPr/>
        </p:nvSpPr>
        <p:spPr>
          <a:xfrm>
            <a:off x="1370217" y="1988007"/>
            <a:ext cx="2734733" cy="3567195"/>
          </a:xfrm>
          <a:prstGeom prst="rect">
            <a:avLst/>
          </a:prstGeom>
          <a:noFill/>
        </p:spPr>
        <p:txBody>
          <a:bodyPr wrap="square">
            <a:spAutoFit/>
          </a:bodyPr>
          <a:lstStyle/>
          <a:p>
            <a:pPr algn="ctr">
              <a:lnSpc>
                <a:spcPct val="107000"/>
              </a:lnSpc>
              <a:spcAft>
                <a:spcPts val="800"/>
              </a:spcAft>
            </a:pPr>
            <a:r>
              <a:rPr lang="de-DE" sz="1800" b="1" dirty="0">
                <a:effectLst/>
                <a:latin typeface="Calibri" panose="020F0502020204030204" pitchFamily="34" charset="0"/>
                <a:ea typeface="Calibri" panose="020F0502020204030204" pitchFamily="34" charset="0"/>
                <a:cs typeface="Calibri" panose="020F0502020204030204" pitchFamily="34" charset="0"/>
              </a:rPr>
              <a:t>Frühbetreuung</a:t>
            </a:r>
            <a:endParaRPr lang="de-DE"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800" b="1" dirty="0">
                <a:effectLst/>
                <a:latin typeface="Calibri" panose="020F0502020204030204" pitchFamily="34" charset="0"/>
                <a:ea typeface="Calibri" panose="020F0502020204030204" pitchFamily="34" charset="0"/>
                <a:cs typeface="Calibri" panose="020F0502020204030204" pitchFamily="34" charset="0"/>
              </a:rPr>
              <a:t>Unterricht</a:t>
            </a:r>
            <a:endParaRPr lang="de-DE"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800" b="1" dirty="0">
                <a:effectLst/>
                <a:latin typeface="Calibri" panose="020F0502020204030204" pitchFamily="34" charset="0"/>
                <a:ea typeface="Calibri" panose="020F0502020204030204" pitchFamily="34" charset="0"/>
                <a:cs typeface="Calibri" panose="020F0502020204030204" pitchFamily="34" charset="0"/>
              </a:rPr>
              <a:t>Mittagessen</a:t>
            </a:r>
            <a:endParaRPr lang="de-DE"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800" b="1" dirty="0">
                <a:effectLst/>
                <a:latin typeface="Calibri" panose="020F0502020204030204" pitchFamily="34" charset="0"/>
                <a:ea typeface="Calibri" panose="020F0502020204030204" pitchFamily="34" charset="0"/>
                <a:cs typeface="Calibri" panose="020F0502020204030204" pitchFamily="34" charset="0"/>
              </a:rPr>
              <a:t>Hausaufgaben</a:t>
            </a:r>
            <a:endParaRPr lang="de-DE"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800" b="1" dirty="0">
                <a:effectLst/>
                <a:latin typeface="Calibri" panose="020F0502020204030204" pitchFamily="34" charset="0"/>
                <a:ea typeface="Calibri" panose="020F0502020204030204" pitchFamily="34" charset="0"/>
                <a:cs typeface="Calibri" panose="020F0502020204030204" pitchFamily="34" charset="0"/>
              </a:rPr>
              <a:t>AG/ </a:t>
            </a:r>
          </a:p>
          <a:p>
            <a:pPr algn="ctr">
              <a:lnSpc>
                <a:spcPct val="107000"/>
              </a:lnSpc>
              <a:spcAft>
                <a:spcPts val="800"/>
              </a:spcAft>
            </a:pPr>
            <a:r>
              <a:rPr lang="de-DE" b="1" dirty="0">
                <a:latin typeface="Calibri" panose="020F0502020204030204" pitchFamily="34" charset="0"/>
                <a:ea typeface="Calibri" panose="020F0502020204030204" pitchFamily="34" charset="0"/>
                <a:cs typeface="Calibri" panose="020F0502020204030204" pitchFamily="34" charset="0"/>
              </a:rPr>
              <a:t>Projekte</a:t>
            </a:r>
          </a:p>
          <a:p>
            <a:pPr algn="ctr">
              <a:lnSpc>
                <a:spcPct val="107000"/>
              </a:lnSpc>
              <a:spcAft>
                <a:spcPts val="800"/>
              </a:spcAft>
            </a:pPr>
            <a:endParaRPr lang="de-DE" sz="1000" b="1" dirty="0">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r>
              <a:rPr lang="de-DE" b="1" dirty="0">
                <a:latin typeface="Calibri" panose="020F0502020204030204" pitchFamily="34" charset="0"/>
                <a:ea typeface="Calibri" panose="020F0502020204030204" pitchFamily="34" charset="0"/>
                <a:cs typeface="Calibri" panose="020F0502020204030204" pitchFamily="34" charset="0"/>
              </a:rPr>
              <a:t>+ 9 Wochen Ferien</a:t>
            </a:r>
            <a:endParaRPr lang="de-DE"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de-DE"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feld 14">
            <a:extLst>
              <a:ext uri="{FF2B5EF4-FFF2-40B4-BE49-F238E27FC236}">
                <a16:creationId xmlns:a16="http://schemas.microsoft.com/office/drawing/2014/main" id="{758871C2-4124-131B-AF7B-981CC1A5D5F6}"/>
              </a:ext>
            </a:extLst>
          </p:cNvPr>
          <p:cNvSpPr txBox="1"/>
          <p:nvPr/>
        </p:nvSpPr>
        <p:spPr>
          <a:xfrm>
            <a:off x="6589933" y="1789131"/>
            <a:ext cx="5150874" cy="3398944"/>
          </a:xfrm>
          <a:prstGeom prst="rect">
            <a:avLst/>
          </a:prstGeom>
          <a:noFill/>
        </p:spPr>
        <p:txBody>
          <a:bodyPr wrap="square">
            <a:spAutoFit/>
          </a:bodyPr>
          <a:lstStyle/>
          <a:p>
            <a:pPr algn="ctr">
              <a:lnSpc>
                <a:spcPct val="107000"/>
              </a:lnSpc>
              <a:spcAft>
                <a:spcPts val="800"/>
              </a:spcAft>
            </a:pPr>
            <a:r>
              <a:rPr lang="de-DE"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30 Euro </a:t>
            </a:r>
            <a:r>
              <a:rPr lang="de-DE"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(bis 14:30 Uhr)</a:t>
            </a:r>
          </a:p>
          <a:p>
            <a:pPr algn="ctr">
              <a:lnSpc>
                <a:spcPct val="107000"/>
              </a:lnSpc>
              <a:spcAft>
                <a:spcPts val="800"/>
              </a:spcAft>
            </a:pPr>
            <a:r>
              <a:rPr lang="de-DE" sz="2000" dirty="0">
                <a:solidFill>
                  <a:schemeClr val="bg1"/>
                </a:solidFill>
                <a:latin typeface="Calibri" panose="020F0502020204030204" pitchFamily="34" charset="0"/>
                <a:ea typeface="Calibri" panose="020F0502020204030204" pitchFamily="34" charset="0"/>
                <a:cs typeface="Calibri" panose="020F0502020204030204" pitchFamily="34" charset="0"/>
              </a:rPr>
              <a:t>+ </a:t>
            </a:r>
          </a:p>
          <a:p>
            <a:pPr algn="ctr">
              <a:lnSpc>
                <a:spcPct val="107000"/>
              </a:lnSpc>
              <a:spcAft>
                <a:spcPts val="800"/>
              </a:spcAft>
            </a:pPr>
            <a:r>
              <a:rPr lang="de-DE" sz="2000" dirty="0">
                <a:solidFill>
                  <a:schemeClr val="bg1"/>
                </a:solidFill>
                <a:latin typeface="Calibri" panose="020F0502020204030204" pitchFamily="34" charset="0"/>
                <a:ea typeface="Calibri" panose="020F0502020204030204" pitchFamily="34" charset="0"/>
                <a:cs typeface="Calibri" panose="020F0502020204030204" pitchFamily="34" charset="0"/>
              </a:rPr>
              <a:t>80 Euro  Anschlussbetreuung  </a:t>
            </a:r>
            <a:r>
              <a:rPr lang="de-DE"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de-DE"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2000" dirty="0">
                <a:solidFill>
                  <a:schemeClr val="bg1"/>
                </a:solidFill>
                <a:latin typeface="Calibri" panose="020F0502020204030204" pitchFamily="34" charset="0"/>
                <a:ea typeface="Calibri" panose="020F0502020204030204" pitchFamily="34" charset="0"/>
                <a:cs typeface="Calibri" panose="020F0502020204030204" pitchFamily="34" charset="0"/>
              </a:rPr>
              <a:t>+ </a:t>
            </a:r>
          </a:p>
          <a:p>
            <a:pPr algn="ctr">
              <a:lnSpc>
                <a:spcPct val="107000"/>
              </a:lnSpc>
              <a:spcAft>
                <a:spcPts val="800"/>
              </a:spcAft>
            </a:pPr>
            <a:r>
              <a:rPr lang="de-DE" sz="2000" dirty="0">
                <a:solidFill>
                  <a:schemeClr val="bg1"/>
                </a:solidFill>
                <a:latin typeface="Calibri" panose="020F0502020204030204" pitchFamily="34" charset="0"/>
                <a:ea typeface="Calibri" panose="020F0502020204030204" pitchFamily="34" charset="0"/>
                <a:cs typeface="Calibri" panose="020F0502020204030204" pitchFamily="34" charset="0"/>
              </a:rPr>
              <a:t>37,50 Euro Ferien  </a:t>
            </a:r>
            <a:r>
              <a:rPr lang="de-DE"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de-DE"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 </a:t>
            </a:r>
          </a:p>
          <a:p>
            <a:pPr algn="ctr">
              <a:lnSpc>
                <a:spcPct val="107000"/>
              </a:lnSpc>
              <a:spcAft>
                <a:spcPts val="800"/>
              </a:spcAft>
            </a:pPr>
            <a:r>
              <a:rPr lang="de-DE"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85 Euro Mittagessen</a:t>
            </a:r>
          </a:p>
          <a:p>
            <a:pPr algn="ctr">
              <a:lnSpc>
                <a:spcPct val="107000"/>
              </a:lnSpc>
              <a:spcAft>
                <a:spcPts val="800"/>
              </a:spcAft>
            </a:pPr>
            <a:r>
              <a:rPr lang="de-DE" dirty="0">
                <a:solidFill>
                  <a:schemeClr val="bg1"/>
                </a:solidFill>
                <a:latin typeface="Calibri" panose="020F0502020204030204" pitchFamily="34" charset="0"/>
                <a:ea typeface="Calibri" panose="020F0502020204030204" pitchFamily="34" charset="0"/>
                <a:cs typeface="Times New Roman" panose="02020603050405020304" pitchFamily="18" charset="0"/>
              </a:rPr>
              <a:t>30 € + 80 € + 37,50</a:t>
            </a:r>
            <a:r>
              <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 + 85 € = </a:t>
            </a:r>
            <a:r>
              <a:rPr lang="de-DE" b="1" dirty="0">
                <a:latin typeface="Calibri" panose="020F0502020204030204" pitchFamily="34" charset="0"/>
                <a:ea typeface="Calibri" panose="020F0502020204030204" pitchFamily="34" charset="0"/>
                <a:cs typeface="Times New Roman" panose="02020603050405020304" pitchFamily="18" charset="0"/>
              </a:rPr>
              <a:t>232,50</a:t>
            </a:r>
            <a:r>
              <a:rPr lang="de-DE"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de-DE" sz="1800" b="1"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16" name="Grafik 15">
            <a:extLst>
              <a:ext uri="{FF2B5EF4-FFF2-40B4-BE49-F238E27FC236}">
                <a16:creationId xmlns:a16="http://schemas.microsoft.com/office/drawing/2014/main" id="{5003F982-FEAE-9087-D6E0-02B07E2E4EC6}"/>
              </a:ext>
            </a:extLst>
          </p:cNvPr>
          <p:cNvPicPr>
            <a:picLocks noChangeAspect="1"/>
          </p:cNvPicPr>
          <p:nvPr/>
        </p:nvPicPr>
        <p:blipFill>
          <a:blip r:embed="rId3"/>
          <a:stretch>
            <a:fillRect/>
          </a:stretch>
        </p:blipFill>
        <p:spPr>
          <a:xfrm>
            <a:off x="5399432" y="5879083"/>
            <a:ext cx="696568" cy="784938"/>
          </a:xfrm>
          <a:prstGeom prst="rect">
            <a:avLst/>
          </a:prstGeom>
        </p:spPr>
      </p:pic>
      <p:pic>
        <p:nvPicPr>
          <p:cNvPr id="19" name="Grafik 18">
            <a:extLst>
              <a:ext uri="{FF2B5EF4-FFF2-40B4-BE49-F238E27FC236}">
                <a16:creationId xmlns:a16="http://schemas.microsoft.com/office/drawing/2014/main" id="{E8331FA7-E8A4-FA80-D871-BF82036289C8}"/>
              </a:ext>
            </a:extLst>
          </p:cNvPr>
          <p:cNvPicPr>
            <a:picLocks noChangeAspect="1"/>
          </p:cNvPicPr>
          <p:nvPr/>
        </p:nvPicPr>
        <p:blipFill>
          <a:blip r:embed="rId2"/>
          <a:stretch>
            <a:fillRect/>
          </a:stretch>
        </p:blipFill>
        <p:spPr>
          <a:xfrm rot="2582477">
            <a:off x="9655626" y="510599"/>
            <a:ext cx="1028165" cy="1051270"/>
          </a:xfrm>
          <a:prstGeom prst="rect">
            <a:avLst/>
          </a:prstGeom>
        </p:spPr>
      </p:pic>
      <p:pic>
        <p:nvPicPr>
          <p:cNvPr id="21" name="Grafik 20">
            <a:extLst>
              <a:ext uri="{FF2B5EF4-FFF2-40B4-BE49-F238E27FC236}">
                <a16:creationId xmlns:a16="http://schemas.microsoft.com/office/drawing/2014/main" id="{F5AB30C6-FC12-D312-9BD7-6EA66CB99831}"/>
              </a:ext>
            </a:extLst>
          </p:cNvPr>
          <p:cNvPicPr>
            <a:picLocks noChangeAspect="1"/>
          </p:cNvPicPr>
          <p:nvPr/>
        </p:nvPicPr>
        <p:blipFill>
          <a:blip r:embed="rId4"/>
          <a:stretch>
            <a:fillRect/>
          </a:stretch>
        </p:blipFill>
        <p:spPr>
          <a:xfrm>
            <a:off x="9733806" y="789324"/>
            <a:ext cx="871804" cy="493819"/>
          </a:xfrm>
          <a:prstGeom prst="rect">
            <a:avLst/>
          </a:prstGeom>
        </p:spPr>
      </p:pic>
      <p:sp>
        <p:nvSpPr>
          <p:cNvPr id="23" name="Textfeld 22">
            <a:extLst>
              <a:ext uri="{FF2B5EF4-FFF2-40B4-BE49-F238E27FC236}">
                <a16:creationId xmlns:a16="http://schemas.microsoft.com/office/drawing/2014/main" id="{95BF44D7-9BD4-A45E-A646-024A51CA64F3}"/>
              </a:ext>
            </a:extLst>
          </p:cNvPr>
          <p:cNvSpPr txBox="1"/>
          <p:nvPr/>
        </p:nvSpPr>
        <p:spPr>
          <a:xfrm>
            <a:off x="8727329" y="5589582"/>
            <a:ext cx="2304307" cy="923330"/>
          </a:xfrm>
          <a:prstGeom prst="rect">
            <a:avLst/>
          </a:prstGeom>
          <a:noFill/>
        </p:spPr>
        <p:txBody>
          <a:bodyPr wrap="square">
            <a:spAutoFit/>
          </a:bodyPr>
          <a:lstStyle/>
          <a:p>
            <a:pPr algn="ctr"/>
            <a:r>
              <a:rPr lang="de-DE" dirty="0"/>
              <a:t>9 Wochen</a:t>
            </a:r>
          </a:p>
          <a:p>
            <a:pPr algn="ctr"/>
            <a:r>
              <a:rPr lang="de-DE" dirty="0"/>
              <a:t> Ferien</a:t>
            </a:r>
          </a:p>
          <a:p>
            <a:pPr algn="ctr"/>
            <a:r>
              <a:rPr lang="de-DE" dirty="0"/>
              <a:t>inkl.</a:t>
            </a:r>
          </a:p>
        </p:txBody>
      </p:sp>
      <p:pic>
        <p:nvPicPr>
          <p:cNvPr id="25" name="Grafik 24">
            <a:extLst>
              <a:ext uri="{FF2B5EF4-FFF2-40B4-BE49-F238E27FC236}">
                <a16:creationId xmlns:a16="http://schemas.microsoft.com/office/drawing/2014/main" id="{F4D5A3C3-27C6-6B79-2C95-F4EA7D1B4563}"/>
              </a:ext>
            </a:extLst>
          </p:cNvPr>
          <p:cNvPicPr>
            <a:picLocks noChangeAspect="1"/>
          </p:cNvPicPr>
          <p:nvPr/>
        </p:nvPicPr>
        <p:blipFill>
          <a:blip r:embed="rId2"/>
          <a:stretch>
            <a:fillRect/>
          </a:stretch>
        </p:blipFill>
        <p:spPr>
          <a:xfrm rot="2582477">
            <a:off x="1385260" y="4666905"/>
            <a:ext cx="386147" cy="394825"/>
          </a:xfrm>
          <a:prstGeom prst="rect">
            <a:avLst/>
          </a:prstGeom>
        </p:spPr>
      </p:pic>
      <p:pic>
        <p:nvPicPr>
          <p:cNvPr id="26" name="Grafik 25">
            <a:extLst>
              <a:ext uri="{FF2B5EF4-FFF2-40B4-BE49-F238E27FC236}">
                <a16:creationId xmlns:a16="http://schemas.microsoft.com/office/drawing/2014/main" id="{72802E26-DF43-104A-B7D9-FCFF4F57AAFF}"/>
              </a:ext>
            </a:extLst>
          </p:cNvPr>
          <p:cNvPicPr>
            <a:picLocks noChangeAspect="1"/>
          </p:cNvPicPr>
          <p:nvPr/>
        </p:nvPicPr>
        <p:blipFill>
          <a:blip r:embed="rId5"/>
          <a:stretch>
            <a:fillRect/>
          </a:stretch>
        </p:blipFill>
        <p:spPr>
          <a:xfrm>
            <a:off x="1930400" y="5238286"/>
            <a:ext cx="1644659" cy="1405918"/>
          </a:xfrm>
          <a:prstGeom prst="rect">
            <a:avLst/>
          </a:prstGeom>
        </p:spPr>
      </p:pic>
      <p:pic>
        <p:nvPicPr>
          <p:cNvPr id="28" name="Grafik 27">
            <a:extLst>
              <a:ext uri="{FF2B5EF4-FFF2-40B4-BE49-F238E27FC236}">
                <a16:creationId xmlns:a16="http://schemas.microsoft.com/office/drawing/2014/main" id="{AE079FAB-0C5F-33B6-A8ED-A112ADD56F86}"/>
              </a:ext>
            </a:extLst>
          </p:cNvPr>
          <p:cNvPicPr>
            <a:picLocks noChangeAspect="1"/>
          </p:cNvPicPr>
          <p:nvPr/>
        </p:nvPicPr>
        <p:blipFill>
          <a:blip r:embed="rId6"/>
          <a:stretch>
            <a:fillRect/>
          </a:stretch>
        </p:blipFill>
        <p:spPr>
          <a:xfrm>
            <a:off x="9812633" y="4183915"/>
            <a:ext cx="1731687" cy="2349070"/>
          </a:xfrm>
          <a:prstGeom prst="rect">
            <a:avLst/>
          </a:prstGeom>
        </p:spPr>
      </p:pic>
      <p:sp>
        <p:nvSpPr>
          <p:cNvPr id="30" name="Textfeld 29">
            <a:extLst>
              <a:ext uri="{FF2B5EF4-FFF2-40B4-BE49-F238E27FC236}">
                <a16:creationId xmlns:a16="http://schemas.microsoft.com/office/drawing/2014/main" id="{DFBCC685-2A28-DE93-0763-14E60FC42165}"/>
              </a:ext>
            </a:extLst>
          </p:cNvPr>
          <p:cNvSpPr txBox="1"/>
          <p:nvPr/>
        </p:nvSpPr>
        <p:spPr>
          <a:xfrm>
            <a:off x="9893693" y="4639608"/>
            <a:ext cx="1423834" cy="461665"/>
          </a:xfrm>
          <a:prstGeom prst="rect">
            <a:avLst/>
          </a:prstGeom>
          <a:noFill/>
        </p:spPr>
        <p:txBody>
          <a:bodyPr wrap="square">
            <a:spAutoFit/>
          </a:bodyPr>
          <a:lstStyle/>
          <a:p>
            <a:r>
              <a:rPr lang="de-DE" sz="2400" b="1" dirty="0">
                <a:solidFill>
                  <a:srgbClr val="C00000"/>
                </a:solidFill>
                <a:effectLst/>
                <a:latin typeface="Gruschudru basic"/>
              </a:rPr>
              <a:t>232,50 €</a:t>
            </a:r>
            <a:endParaRPr lang="de-DE" sz="2400" b="1" dirty="0">
              <a:solidFill>
                <a:srgbClr val="C00000"/>
              </a:solidFill>
            </a:endParaRPr>
          </a:p>
        </p:txBody>
      </p:sp>
      <p:pic>
        <p:nvPicPr>
          <p:cNvPr id="10" name="Grafik 9">
            <a:extLst>
              <a:ext uri="{FF2B5EF4-FFF2-40B4-BE49-F238E27FC236}">
                <a16:creationId xmlns:a16="http://schemas.microsoft.com/office/drawing/2014/main" id="{79323DCC-2C60-81DD-C046-443AD3A73D64}"/>
              </a:ext>
            </a:extLst>
          </p:cNvPr>
          <p:cNvPicPr>
            <a:picLocks noChangeAspect="1"/>
          </p:cNvPicPr>
          <p:nvPr/>
        </p:nvPicPr>
        <p:blipFill>
          <a:blip r:embed="rId7"/>
          <a:stretch>
            <a:fillRect/>
          </a:stretch>
        </p:blipFill>
        <p:spPr>
          <a:xfrm>
            <a:off x="7461618" y="5080973"/>
            <a:ext cx="2176461" cy="377985"/>
          </a:xfrm>
          <a:prstGeom prst="rect">
            <a:avLst/>
          </a:prstGeom>
        </p:spPr>
      </p:pic>
      <p:pic>
        <p:nvPicPr>
          <p:cNvPr id="2" name="Grafik 1">
            <a:extLst>
              <a:ext uri="{FF2B5EF4-FFF2-40B4-BE49-F238E27FC236}">
                <a16:creationId xmlns:a16="http://schemas.microsoft.com/office/drawing/2014/main" id="{74AF340C-0E65-F80E-473D-8BA61F46ACC8}"/>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601" y="101284"/>
            <a:ext cx="1111650" cy="669727"/>
          </a:xfrm>
          <a:prstGeom prst="rect">
            <a:avLst/>
          </a:prstGeom>
          <a:noFill/>
        </p:spPr>
      </p:pic>
      <p:pic>
        <p:nvPicPr>
          <p:cNvPr id="5" name="Grafik 4" descr="Ein Bild, das Text, Clipart, Grafiken, Darstellung enthält.&#10;&#10;KI-generierte Inhalte können fehlerhaft sein.">
            <a:extLst>
              <a:ext uri="{FF2B5EF4-FFF2-40B4-BE49-F238E27FC236}">
                <a16:creationId xmlns:a16="http://schemas.microsoft.com/office/drawing/2014/main" id="{8C76920A-D824-F677-06A5-85AF10BA490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11141" y="237918"/>
            <a:ext cx="1012772" cy="396457"/>
          </a:xfrm>
          <a:prstGeom prst="rect">
            <a:avLst/>
          </a:prstGeom>
        </p:spPr>
      </p:pic>
    </p:spTree>
    <p:extLst>
      <p:ext uri="{BB962C8B-B14F-4D97-AF65-F5344CB8AC3E}">
        <p14:creationId xmlns:p14="http://schemas.microsoft.com/office/powerpoint/2010/main" val="2674690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20B33F-73F0-4317-32AF-1F233A15B363}"/>
              </a:ext>
            </a:extLst>
          </p:cNvPr>
          <p:cNvSpPr>
            <a:spLocks noGrp="1"/>
          </p:cNvSpPr>
          <p:nvPr>
            <p:ph type="title"/>
          </p:nvPr>
        </p:nvSpPr>
        <p:spPr/>
        <p:txBody>
          <a:bodyPr/>
          <a:lstStyle/>
          <a:p>
            <a:pPr algn="ctr"/>
            <a:r>
              <a:rPr lang="de-DE" b="1" dirty="0"/>
              <a:t>Die Schulzeit im Pakt für den Ganztag</a:t>
            </a:r>
            <a:br>
              <a:rPr lang="de-DE" dirty="0"/>
            </a:br>
            <a:endParaRPr lang="de-DE" dirty="0"/>
          </a:p>
        </p:txBody>
      </p:sp>
      <p:graphicFrame>
        <p:nvGraphicFramePr>
          <p:cNvPr id="6" name="Inhaltsplatzhalter 5">
            <a:extLst>
              <a:ext uri="{FF2B5EF4-FFF2-40B4-BE49-F238E27FC236}">
                <a16:creationId xmlns:a16="http://schemas.microsoft.com/office/drawing/2014/main" id="{2205AA7F-DD82-99E5-EA84-169BD5E23858}"/>
              </a:ext>
            </a:extLst>
          </p:cNvPr>
          <p:cNvGraphicFramePr>
            <a:graphicFrameLocks noGrp="1"/>
          </p:cNvGraphicFramePr>
          <p:nvPr>
            <p:ph idx="1"/>
            <p:extLst>
              <p:ext uri="{D42A27DB-BD31-4B8C-83A1-F6EECF244321}">
                <p14:modId xmlns:p14="http://schemas.microsoft.com/office/powerpoint/2010/main" val="3350735132"/>
              </p:ext>
            </p:extLst>
          </p:nvPr>
        </p:nvGraphicFramePr>
        <p:xfrm>
          <a:off x="1143777" y="1299596"/>
          <a:ext cx="10515600" cy="5181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8" name="Diagramm 17">
            <a:extLst>
              <a:ext uri="{FF2B5EF4-FFF2-40B4-BE49-F238E27FC236}">
                <a16:creationId xmlns:a16="http://schemas.microsoft.com/office/drawing/2014/main" id="{D7D89302-4221-3066-EB31-15C4173B5CD9}"/>
              </a:ext>
            </a:extLst>
          </p:cNvPr>
          <p:cNvGraphicFramePr/>
          <p:nvPr>
            <p:extLst>
              <p:ext uri="{D42A27DB-BD31-4B8C-83A1-F6EECF244321}">
                <p14:modId xmlns:p14="http://schemas.microsoft.com/office/powerpoint/2010/main" val="4185919049"/>
              </p:ext>
            </p:extLst>
          </p:nvPr>
        </p:nvGraphicFramePr>
        <p:xfrm>
          <a:off x="5992585" y="1087455"/>
          <a:ext cx="5666792" cy="54054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 name="Grafik 2">
            <a:extLst>
              <a:ext uri="{FF2B5EF4-FFF2-40B4-BE49-F238E27FC236}">
                <a16:creationId xmlns:a16="http://schemas.microsoft.com/office/drawing/2014/main" id="{D5AA92DB-DAC6-5763-C9AC-FD2DC9DF8C43}"/>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3601" y="101284"/>
            <a:ext cx="1111650" cy="669727"/>
          </a:xfrm>
          <a:prstGeom prst="rect">
            <a:avLst/>
          </a:prstGeom>
          <a:noFill/>
        </p:spPr>
      </p:pic>
      <p:pic>
        <p:nvPicPr>
          <p:cNvPr id="4" name="Grafik 3" descr="Ein Bild, das Text, Clipart, Grafiken, Darstellung enthält.&#10;&#10;KI-generierte Inhalte können fehlerhaft sein.">
            <a:extLst>
              <a:ext uri="{FF2B5EF4-FFF2-40B4-BE49-F238E27FC236}">
                <a16:creationId xmlns:a16="http://schemas.microsoft.com/office/drawing/2014/main" id="{3770E680-A471-8EEB-4899-06E5D5C08E6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847414" y="178689"/>
            <a:ext cx="1012772" cy="396457"/>
          </a:xfrm>
          <a:prstGeom prst="rect">
            <a:avLst/>
          </a:prstGeom>
        </p:spPr>
      </p:pic>
    </p:spTree>
    <p:extLst>
      <p:ext uri="{BB962C8B-B14F-4D97-AF65-F5344CB8AC3E}">
        <p14:creationId xmlns:p14="http://schemas.microsoft.com/office/powerpoint/2010/main" val="3936540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135A83-77E4-48AA-8C70-97A93586821A}"/>
              </a:ext>
            </a:extLst>
          </p:cNvPr>
          <p:cNvSpPr>
            <a:spLocks noGrp="1"/>
          </p:cNvSpPr>
          <p:nvPr>
            <p:ph type="title"/>
          </p:nvPr>
        </p:nvSpPr>
        <p:spPr/>
        <p:txBody>
          <a:bodyPr/>
          <a:lstStyle/>
          <a:p>
            <a:r>
              <a:rPr lang="de-DE" sz="4400" dirty="0"/>
              <a:t>Aktueller Stundenplan</a:t>
            </a:r>
            <a:endParaRPr lang="de-DE" dirty="0"/>
          </a:p>
        </p:txBody>
      </p:sp>
      <p:pic>
        <p:nvPicPr>
          <p:cNvPr id="3" name="Grafik 2">
            <a:extLst>
              <a:ext uri="{FF2B5EF4-FFF2-40B4-BE49-F238E27FC236}">
                <a16:creationId xmlns:a16="http://schemas.microsoft.com/office/drawing/2014/main" id="{B5D4054B-3F5E-40AF-A907-F0B8A51F3D98}"/>
              </a:ext>
            </a:extLst>
          </p:cNvPr>
          <p:cNvPicPr>
            <a:picLocks noChangeAspect="1"/>
          </p:cNvPicPr>
          <p:nvPr/>
        </p:nvPicPr>
        <p:blipFill>
          <a:blip r:embed="rId2"/>
          <a:stretch>
            <a:fillRect/>
          </a:stretch>
        </p:blipFill>
        <p:spPr>
          <a:xfrm>
            <a:off x="1393701" y="1690688"/>
            <a:ext cx="1309241" cy="1001184"/>
          </a:xfrm>
          <a:prstGeom prst="rect">
            <a:avLst/>
          </a:prstGeom>
        </p:spPr>
      </p:pic>
      <p:pic>
        <p:nvPicPr>
          <p:cNvPr id="4" name="Grafik 3">
            <a:extLst>
              <a:ext uri="{FF2B5EF4-FFF2-40B4-BE49-F238E27FC236}">
                <a16:creationId xmlns:a16="http://schemas.microsoft.com/office/drawing/2014/main" id="{F69439DD-36E5-40D8-BC78-E49F455C3DC8}"/>
              </a:ext>
            </a:extLst>
          </p:cNvPr>
          <p:cNvPicPr>
            <a:picLocks noChangeAspect="1"/>
          </p:cNvPicPr>
          <p:nvPr/>
        </p:nvPicPr>
        <p:blipFill>
          <a:blip r:embed="rId3"/>
          <a:stretch>
            <a:fillRect/>
          </a:stretch>
        </p:blipFill>
        <p:spPr>
          <a:xfrm>
            <a:off x="1539875" y="3429000"/>
            <a:ext cx="1466850" cy="2571750"/>
          </a:xfrm>
          <a:prstGeom prst="rect">
            <a:avLst/>
          </a:prstGeom>
        </p:spPr>
      </p:pic>
      <p:graphicFrame>
        <p:nvGraphicFramePr>
          <p:cNvPr id="6" name="Tabelle 5">
            <a:extLst>
              <a:ext uri="{FF2B5EF4-FFF2-40B4-BE49-F238E27FC236}">
                <a16:creationId xmlns:a16="http://schemas.microsoft.com/office/drawing/2014/main" id="{53627DE9-3636-4DBE-A667-114F1C9C33A2}"/>
              </a:ext>
            </a:extLst>
          </p:cNvPr>
          <p:cNvGraphicFramePr>
            <a:graphicFrameLocks noGrp="1"/>
          </p:cNvGraphicFramePr>
          <p:nvPr>
            <p:extLst>
              <p:ext uri="{D42A27DB-BD31-4B8C-83A1-F6EECF244321}">
                <p14:modId xmlns:p14="http://schemas.microsoft.com/office/powerpoint/2010/main" val="4266564998"/>
              </p:ext>
            </p:extLst>
          </p:nvPr>
        </p:nvGraphicFramePr>
        <p:xfrm>
          <a:off x="4234873" y="1690688"/>
          <a:ext cx="3412067" cy="3597021"/>
        </p:xfrm>
        <a:graphic>
          <a:graphicData uri="http://schemas.openxmlformats.org/drawingml/2006/table">
            <a:tbl>
              <a:tblPr/>
              <a:tblGrid>
                <a:gridCol w="1377475">
                  <a:extLst>
                    <a:ext uri="{9D8B030D-6E8A-4147-A177-3AD203B41FA5}">
                      <a16:colId xmlns:a16="http://schemas.microsoft.com/office/drawing/2014/main" val="2684266562"/>
                    </a:ext>
                  </a:extLst>
                </a:gridCol>
                <a:gridCol w="2034592">
                  <a:extLst>
                    <a:ext uri="{9D8B030D-6E8A-4147-A177-3AD203B41FA5}">
                      <a16:colId xmlns:a16="http://schemas.microsoft.com/office/drawing/2014/main" val="3408932727"/>
                    </a:ext>
                  </a:extLst>
                </a:gridCol>
              </a:tblGrid>
              <a:tr h="772664">
                <a:tc>
                  <a:txBody>
                    <a:bodyPr/>
                    <a:lstStyle/>
                    <a:p>
                      <a:pPr algn="ctr">
                        <a:lnSpc>
                          <a:spcPct val="115000"/>
                        </a:lnSpc>
                        <a:spcAft>
                          <a:spcPts val="800"/>
                        </a:spcAft>
                      </a:pPr>
                      <a:r>
                        <a:rPr lang="de-DE" sz="1000" kern="0" dirty="0">
                          <a:effectLst/>
                          <a:latin typeface="Calibri" panose="020F0502020204030204" pitchFamily="34" charset="0"/>
                          <a:ea typeface="Calibri" panose="020F0502020204030204" pitchFamily="34" charset="0"/>
                          <a:cs typeface="Times New Roman" panose="02020603050405020304" pitchFamily="18" charset="0"/>
                        </a:rPr>
                        <a:t> </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de-DE" sz="1400" kern="0" dirty="0">
                          <a:effectLst/>
                          <a:latin typeface="Calibri" panose="020F0502020204030204" pitchFamily="34" charset="0"/>
                          <a:ea typeface="Calibri" panose="020F0502020204030204" pitchFamily="34" charset="0"/>
                          <a:cs typeface="Times New Roman" panose="02020603050405020304" pitchFamily="18" charset="0"/>
                        </a:rPr>
                        <a:t>8.00 – 8.45</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de-DE" sz="1000" kern="0" dirty="0">
                          <a:effectLst/>
                          <a:latin typeface="Calibri" panose="020F0502020204030204" pitchFamily="34" charset="0"/>
                          <a:ea typeface="Calibri" panose="020F0502020204030204" pitchFamily="34" charset="0"/>
                          <a:cs typeface="Times New Roman" panose="02020603050405020304" pitchFamily="18" charset="0"/>
                        </a:rPr>
                        <a:t> </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de-DE" sz="1000" kern="0" dirty="0">
                          <a:effectLst/>
                          <a:latin typeface="Calibri" panose="020F0502020204030204" pitchFamily="34" charset="0"/>
                          <a:ea typeface="Calibri" panose="020F0502020204030204" pitchFamily="34" charset="0"/>
                          <a:cs typeface="Times New Roman" panose="02020603050405020304" pitchFamily="18" charset="0"/>
                        </a:rPr>
                        <a:t> </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de-DE" sz="1400" kern="0" dirty="0">
                          <a:effectLst/>
                          <a:latin typeface="Calibri" panose="020F0502020204030204" pitchFamily="34" charset="0"/>
                          <a:ea typeface="Calibri" panose="020F0502020204030204" pitchFamily="34" charset="0"/>
                          <a:cs typeface="Times New Roman" panose="02020603050405020304" pitchFamily="18" charset="0"/>
                        </a:rPr>
                        <a:t>1. Stunde</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de-DE" sz="1000" kern="0" dirty="0">
                          <a:effectLst/>
                          <a:latin typeface="Calibri" panose="020F0502020204030204" pitchFamily="34" charset="0"/>
                          <a:ea typeface="Calibri" panose="020F0502020204030204" pitchFamily="34" charset="0"/>
                          <a:cs typeface="Times New Roman" panose="02020603050405020304" pitchFamily="18" charset="0"/>
                        </a:rPr>
                        <a:t>Unterricht</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5016972"/>
                  </a:ext>
                </a:extLst>
              </a:tr>
              <a:tr h="772664">
                <a:tc>
                  <a:txBody>
                    <a:bodyPr/>
                    <a:lstStyle/>
                    <a:p>
                      <a:pPr algn="ctr">
                        <a:lnSpc>
                          <a:spcPct val="115000"/>
                        </a:lnSpc>
                        <a:spcAft>
                          <a:spcPts val="800"/>
                        </a:spcAft>
                      </a:pPr>
                      <a:r>
                        <a:rPr lang="de-DE" sz="1000" kern="0" dirty="0">
                          <a:effectLst/>
                          <a:latin typeface="Calibri" panose="020F0502020204030204" pitchFamily="34" charset="0"/>
                          <a:ea typeface="Calibri" panose="020F0502020204030204" pitchFamily="34" charset="0"/>
                          <a:cs typeface="Times New Roman" panose="02020603050405020304" pitchFamily="18" charset="0"/>
                        </a:rPr>
                        <a:t> </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de-DE" sz="1400" kern="0" dirty="0">
                          <a:effectLst/>
                          <a:latin typeface="Calibri" panose="020F0502020204030204" pitchFamily="34" charset="0"/>
                          <a:ea typeface="Calibri" panose="020F0502020204030204" pitchFamily="34" charset="0"/>
                          <a:cs typeface="Times New Roman" panose="02020603050405020304" pitchFamily="18" charset="0"/>
                        </a:rPr>
                        <a:t>8:45 – 9.25</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de-DE" sz="1000" kern="0" dirty="0">
                          <a:effectLst/>
                          <a:latin typeface="Calibri" panose="020F0502020204030204" pitchFamily="34" charset="0"/>
                          <a:ea typeface="Calibri" panose="020F0502020204030204" pitchFamily="34" charset="0"/>
                          <a:cs typeface="Times New Roman" panose="02020603050405020304" pitchFamily="18" charset="0"/>
                        </a:rPr>
                        <a:t> </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de-DE" sz="1000" kern="0" dirty="0">
                          <a:effectLst/>
                          <a:latin typeface="Calibri" panose="020F0502020204030204" pitchFamily="34" charset="0"/>
                          <a:ea typeface="Calibri" panose="020F0502020204030204" pitchFamily="34" charset="0"/>
                          <a:cs typeface="Times New Roman" panose="02020603050405020304" pitchFamily="18" charset="0"/>
                        </a:rPr>
                        <a:t> </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de-DE" sz="1400" kern="0" dirty="0">
                          <a:effectLst/>
                          <a:latin typeface="Calibri" panose="020F0502020204030204" pitchFamily="34" charset="0"/>
                          <a:ea typeface="Calibri" panose="020F0502020204030204" pitchFamily="34" charset="0"/>
                          <a:cs typeface="Times New Roman" panose="02020603050405020304" pitchFamily="18" charset="0"/>
                        </a:rPr>
                        <a:t>2. Stunde</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de-DE" sz="1000" kern="0" dirty="0">
                          <a:effectLst/>
                          <a:latin typeface="Calibri" panose="020F0502020204030204" pitchFamily="34" charset="0"/>
                          <a:ea typeface="Calibri" panose="020F0502020204030204" pitchFamily="34" charset="0"/>
                          <a:cs typeface="Times New Roman" panose="02020603050405020304" pitchFamily="18" charset="0"/>
                        </a:rPr>
                        <a:t>Unterricht</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2253328"/>
                  </a:ext>
                </a:extLst>
              </a:tr>
              <a:tr h="432796">
                <a:tc>
                  <a:txBody>
                    <a:bodyPr/>
                    <a:lstStyle/>
                    <a:p>
                      <a:pPr algn="ctr">
                        <a:lnSpc>
                          <a:spcPct val="115000"/>
                        </a:lnSpc>
                        <a:spcAft>
                          <a:spcPts val="800"/>
                        </a:spcAft>
                      </a:pPr>
                      <a:r>
                        <a:rPr lang="de-DE" sz="1400" kern="0" dirty="0">
                          <a:effectLst/>
                          <a:latin typeface="Calibri" panose="020F0502020204030204" pitchFamily="34" charset="0"/>
                          <a:ea typeface="Calibri" panose="020F0502020204030204" pitchFamily="34" charset="0"/>
                          <a:cs typeface="Times New Roman" panose="02020603050405020304" pitchFamily="18" charset="0"/>
                        </a:rPr>
                        <a:t>9.25 – 10.00</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de-DE" sz="10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Frühstück plus Pause</a:t>
                      </a:r>
                      <a:endParaRPr lang="de-DE" sz="1200" kern="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de-DE" sz="1000" kern="0">
                          <a:effectLst/>
                          <a:latin typeface="Calibri" panose="020F0502020204030204" pitchFamily="34" charset="0"/>
                          <a:ea typeface="Calibri" panose="020F0502020204030204" pitchFamily="34" charset="0"/>
                          <a:cs typeface="Times New Roman" panose="02020603050405020304" pitchFamily="18" charset="0"/>
                        </a:rPr>
                        <a:t> </a:t>
                      </a:r>
                      <a:endParaRPr lang="de-DE"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01263567"/>
                  </a:ext>
                </a:extLst>
              </a:tr>
              <a:tr h="772664">
                <a:tc>
                  <a:txBody>
                    <a:bodyPr/>
                    <a:lstStyle/>
                    <a:p>
                      <a:pPr algn="ctr">
                        <a:lnSpc>
                          <a:spcPct val="115000"/>
                        </a:lnSpc>
                        <a:spcAft>
                          <a:spcPts val="800"/>
                        </a:spcAft>
                      </a:pPr>
                      <a:r>
                        <a:rPr lang="de-DE" sz="1000" kern="0" dirty="0">
                          <a:effectLst/>
                          <a:latin typeface="Calibri" panose="020F0502020204030204" pitchFamily="34" charset="0"/>
                          <a:ea typeface="Calibri" panose="020F0502020204030204" pitchFamily="34" charset="0"/>
                          <a:cs typeface="Times New Roman" panose="02020603050405020304" pitchFamily="18" charset="0"/>
                        </a:rPr>
                        <a:t> </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de-DE" sz="1400" kern="0" dirty="0">
                          <a:effectLst/>
                          <a:latin typeface="Calibri" panose="020F0502020204030204" pitchFamily="34" charset="0"/>
                          <a:ea typeface="Calibri" panose="020F0502020204030204" pitchFamily="34" charset="0"/>
                          <a:cs typeface="Times New Roman" panose="02020603050405020304" pitchFamily="18" charset="0"/>
                        </a:rPr>
                        <a:t>10.00 – 10.45</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de-DE" sz="1000" kern="0" dirty="0">
                          <a:effectLst/>
                          <a:latin typeface="Calibri" panose="020F0502020204030204" pitchFamily="34" charset="0"/>
                          <a:ea typeface="Calibri" panose="020F0502020204030204" pitchFamily="34" charset="0"/>
                          <a:cs typeface="Times New Roman" panose="02020603050405020304" pitchFamily="18" charset="0"/>
                        </a:rPr>
                        <a:t> </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de-DE" sz="1400" kern="0" dirty="0">
                          <a:effectLst/>
                          <a:latin typeface="Calibri" panose="020F0502020204030204" pitchFamily="34" charset="0"/>
                          <a:ea typeface="Calibri" panose="020F0502020204030204" pitchFamily="34" charset="0"/>
                          <a:cs typeface="Times New Roman" panose="02020603050405020304" pitchFamily="18" charset="0"/>
                        </a:rPr>
                        <a:t>3. Stunde</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de-DE" sz="1000" kern="0" dirty="0">
                          <a:effectLst/>
                          <a:latin typeface="Calibri" panose="020F0502020204030204" pitchFamily="34" charset="0"/>
                          <a:ea typeface="Calibri" panose="020F0502020204030204" pitchFamily="34" charset="0"/>
                          <a:cs typeface="Times New Roman" panose="02020603050405020304" pitchFamily="18" charset="0"/>
                        </a:rPr>
                        <a:t>Unterricht</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4103095"/>
                  </a:ext>
                </a:extLst>
              </a:tr>
              <a:tr h="772664">
                <a:tc>
                  <a:txBody>
                    <a:bodyPr/>
                    <a:lstStyle/>
                    <a:p>
                      <a:pPr algn="ctr">
                        <a:lnSpc>
                          <a:spcPct val="115000"/>
                        </a:lnSpc>
                        <a:spcAft>
                          <a:spcPts val="800"/>
                        </a:spcAft>
                      </a:pPr>
                      <a:r>
                        <a:rPr lang="de-DE" sz="1000" kern="0" dirty="0">
                          <a:effectLst/>
                          <a:latin typeface="Calibri" panose="020F0502020204030204" pitchFamily="34" charset="0"/>
                          <a:ea typeface="Calibri" panose="020F0502020204030204" pitchFamily="34" charset="0"/>
                          <a:cs typeface="Times New Roman" panose="02020603050405020304" pitchFamily="18" charset="0"/>
                        </a:rPr>
                        <a:t> </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de-DE" sz="1400" kern="0" dirty="0">
                          <a:effectLst/>
                          <a:latin typeface="Calibri" panose="020F0502020204030204" pitchFamily="34" charset="0"/>
                          <a:ea typeface="Calibri" panose="020F0502020204030204" pitchFamily="34" charset="0"/>
                          <a:cs typeface="Times New Roman" panose="02020603050405020304" pitchFamily="18" charset="0"/>
                        </a:rPr>
                        <a:t>10.45 – 11.30</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de-DE" sz="1000" kern="0" dirty="0">
                          <a:effectLst/>
                          <a:latin typeface="Calibri" panose="020F0502020204030204" pitchFamily="34" charset="0"/>
                          <a:ea typeface="Calibri" panose="020F0502020204030204" pitchFamily="34" charset="0"/>
                          <a:cs typeface="Times New Roman" panose="02020603050405020304" pitchFamily="18" charset="0"/>
                        </a:rPr>
                        <a:t> </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de-DE" sz="1000" kern="0" dirty="0">
                          <a:effectLst/>
                          <a:latin typeface="Calibri" panose="020F0502020204030204" pitchFamily="34" charset="0"/>
                          <a:ea typeface="Calibri" panose="020F0502020204030204" pitchFamily="34" charset="0"/>
                          <a:cs typeface="Times New Roman" panose="02020603050405020304" pitchFamily="18" charset="0"/>
                        </a:rPr>
                        <a:t> </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de-DE" sz="1400" kern="0" dirty="0">
                          <a:effectLst/>
                          <a:latin typeface="Calibri" panose="020F0502020204030204" pitchFamily="34" charset="0"/>
                          <a:ea typeface="Calibri" panose="020F0502020204030204" pitchFamily="34" charset="0"/>
                          <a:cs typeface="Times New Roman" panose="02020603050405020304" pitchFamily="18" charset="0"/>
                        </a:rPr>
                        <a:t>4. Stunde</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de-DE" sz="1000" kern="0" dirty="0">
                          <a:effectLst/>
                          <a:latin typeface="Calibri" panose="020F0502020204030204" pitchFamily="34" charset="0"/>
                          <a:ea typeface="Calibri" panose="020F0502020204030204" pitchFamily="34" charset="0"/>
                          <a:cs typeface="Times New Roman" panose="02020603050405020304" pitchFamily="18" charset="0"/>
                        </a:rPr>
                        <a:t>Unterricht</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9894953"/>
                  </a:ext>
                </a:extLst>
              </a:tr>
            </a:tbl>
          </a:graphicData>
        </a:graphic>
      </p:graphicFrame>
      <p:graphicFrame>
        <p:nvGraphicFramePr>
          <p:cNvPr id="7" name="Inhaltsplatzhalter 3">
            <a:extLst>
              <a:ext uri="{FF2B5EF4-FFF2-40B4-BE49-F238E27FC236}">
                <a16:creationId xmlns:a16="http://schemas.microsoft.com/office/drawing/2014/main" id="{9DBA8E4A-5988-4CE3-869B-2644E5EC78CE}"/>
              </a:ext>
            </a:extLst>
          </p:cNvPr>
          <p:cNvGraphicFramePr>
            <a:graphicFrameLocks/>
          </p:cNvGraphicFramePr>
          <p:nvPr>
            <p:extLst>
              <p:ext uri="{D42A27DB-BD31-4B8C-83A1-F6EECF244321}">
                <p14:modId xmlns:p14="http://schemas.microsoft.com/office/powerpoint/2010/main" val="2654781763"/>
              </p:ext>
            </p:extLst>
          </p:nvPr>
        </p:nvGraphicFramePr>
        <p:xfrm>
          <a:off x="8026829" y="691791"/>
          <a:ext cx="3772626" cy="5474418"/>
        </p:xfrm>
        <a:graphic>
          <a:graphicData uri="http://schemas.openxmlformats.org/drawingml/2006/table">
            <a:tbl>
              <a:tblPr/>
              <a:tblGrid>
                <a:gridCol w="1523035">
                  <a:extLst>
                    <a:ext uri="{9D8B030D-6E8A-4147-A177-3AD203B41FA5}">
                      <a16:colId xmlns:a16="http://schemas.microsoft.com/office/drawing/2014/main" val="870648905"/>
                    </a:ext>
                  </a:extLst>
                </a:gridCol>
                <a:gridCol w="2249591">
                  <a:extLst>
                    <a:ext uri="{9D8B030D-6E8A-4147-A177-3AD203B41FA5}">
                      <a16:colId xmlns:a16="http://schemas.microsoft.com/office/drawing/2014/main" val="1979971294"/>
                    </a:ext>
                  </a:extLst>
                </a:gridCol>
              </a:tblGrid>
              <a:tr h="766037">
                <a:tc>
                  <a:txBody>
                    <a:bodyPr/>
                    <a:lstStyle/>
                    <a:p>
                      <a:pPr algn="ctr">
                        <a:lnSpc>
                          <a:spcPct val="115000"/>
                        </a:lnSpc>
                        <a:spcAft>
                          <a:spcPts val="800"/>
                        </a:spcAft>
                      </a:pPr>
                      <a:r>
                        <a:rPr lang="de-DE" sz="1100" kern="0"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de-DE" sz="1100" kern="0" dirty="0">
                          <a:effectLst/>
                          <a:latin typeface="Calibri" panose="020F0502020204030204" pitchFamily="34" charset="0"/>
                          <a:ea typeface="Calibri" panose="020F0502020204030204" pitchFamily="34" charset="0"/>
                          <a:cs typeface="Times New Roman" panose="02020603050405020304" pitchFamily="18" charset="0"/>
                        </a:rPr>
                        <a:t>8.00 – 8.45</a:t>
                      </a:r>
                      <a:endParaRPr lang="de-DE"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de-DE" sz="1100" kern="0"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de-DE" sz="800" kern="0" dirty="0">
                          <a:effectLst/>
                          <a:latin typeface="Calibri" panose="020F0502020204030204" pitchFamily="34" charset="0"/>
                          <a:ea typeface="Calibri" panose="020F0502020204030204" pitchFamily="34" charset="0"/>
                          <a:cs typeface="Times New Roman" panose="02020603050405020304" pitchFamily="18" charset="0"/>
                        </a:rPr>
                        <a:t> </a:t>
                      </a:r>
                      <a:endParaRPr lang="de-DE" sz="9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de-DE" sz="1100" kern="0" dirty="0">
                          <a:effectLst/>
                          <a:latin typeface="Calibri" panose="020F0502020204030204" pitchFamily="34" charset="0"/>
                          <a:ea typeface="Calibri" panose="020F0502020204030204" pitchFamily="34" charset="0"/>
                          <a:cs typeface="Times New Roman" panose="02020603050405020304" pitchFamily="18" charset="0"/>
                        </a:rPr>
                        <a:t>1. Stunde</a:t>
                      </a:r>
                      <a:endParaRPr lang="de-DE" sz="9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de-DE" sz="800" kern="0" dirty="0">
                          <a:effectLst/>
                          <a:latin typeface="Calibri" panose="020F0502020204030204" pitchFamily="34" charset="0"/>
                          <a:ea typeface="Calibri" panose="020F0502020204030204" pitchFamily="34" charset="0"/>
                          <a:cs typeface="Times New Roman" panose="02020603050405020304" pitchFamily="18" charset="0"/>
                        </a:rPr>
                        <a:t>Unterricht</a:t>
                      </a:r>
                      <a:endParaRPr lang="de-DE"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4438" marR="34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7617891"/>
                  </a:ext>
                </a:extLst>
              </a:tr>
              <a:tr h="766037">
                <a:tc>
                  <a:txBody>
                    <a:bodyPr/>
                    <a:lstStyle/>
                    <a:p>
                      <a:pPr algn="ctr">
                        <a:lnSpc>
                          <a:spcPct val="115000"/>
                        </a:lnSpc>
                        <a:spcAft>
                          <a:spcPts val="800"/>
                        </a:spcAft>
                      </a:pPr>
                      <a:r>
                        <a:rPr lang="de-DE" sz="1100" kern="0"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de-DE" sz="1100" kern="0" dirty="0">
                          <a:effectLst/>
                          <a:latin typeface="Calibri" panose="020F0502020204030204" pitchFamily="34" charset="0"/>
                          <a:ea typeface="Calibri" panose="020F0502020204030204" pitchFamily="34" charset="0"/>
                          <a:cs typeface="Times New Roman" panose="02020603050405020304" pitchFamily="18" charset="0"/>
                        </a:rPr>
                        <a:t>8:45 – 9.25</a:t>
                      </a:r>
                      <a:endParaRPr lang="de-DE"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de-DE" sz="1100" kern="0"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de-DE" sz="800" kern="0" dirty="0">
                          <a:effectLst/>
                          <a:latin typeface="Calibri" panose="020F0502020204030204" pitchFamily="34" charset="0"/>
                          <a:ea typeface="Calibri" panose="020F0502020204030204" pitchFamily="34" charset="0"/>
                          <a:cs typeface="Times New Roman" panose="02020603050405020304" pitchFamily="18" charset="0"/>
                        </a:rPr>
                        <a:t> </a:t>
                      </a:r>
                      <a:endParaRPr lang="de-DE" sz="9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de-DE" sz="1100" kern="0" dirty="0">
                          <a:effectLst/>
                          <a:latin typeface="Calibri" panose="020F0502020204030204" pitchFamily="34" charset="0"/>
                          <a:ea typeface="Calibri" panose="020F0502020204030204" pitchFamily="34" charset="0"/>
                          <a:cs typeface="Times New Roman" panose="02020603050405020304" pitchFamily="18" charset="0"/>
                        </a:rPr>
                        <a:t>2. Stunde</a:t>
                      </a:r>
                      <a:endParaRPr lang="de-DE" sz="9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de-DE" sz="800" kern="0" dirty="0">
                          <a:effectLst/>
                          <a:latin typeface="Calibri" panose="020F0502020204030204" pitchFamily="34" charset="0"/>
                          <a:ea typeface="Calibri" panose="020F0502020204030204" pitchFamily="34" charset="0"/>
                          <a:cs typeface="Times New Roman" panose="02020603050405020304" pitchFamily="18" charset="0"/>
                        </a:rPr>
                        <a:t>Unterricht</a:t>
                      </a:r>
                      <a:endParaRPr lang="de-DE"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4438" marR="34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6845295"/>
                  </a:ext>
                </a:extLst>
              </a:tr>
              <a:tr h="428553">
                <a:tc>
                  <a:txBody>
                    <a:bodyPr/>
                    <a:lstStyle/>
                    <a:p>
                      <a:pPr algn="ctr">
                        <a:lnSpc>
                          <a:spcPct val="115000"/>
                        </a:lnSpc>
                        <a:spcAft>
                          <a:spcPts val="800"/>
                        </a:spcAft>
                      </a:pPr>
                      <a:r>
                        <a:rPr lang="de-DE" sz="1100" kern="0" dirty="0">
                          <a:effectLst/>
                          <a:latin typeface="Calibri" panose="020F0502020204030204" pitchFamily="34" charset="0"/>
                          <a:ea typeface="Calibri" panose="020F0502020204030204" pitchFamily="34" charset="0"/>
                          <a:cs typeface="Times New Roman" panose="02020603050405020304" pitchFamily="18" charset="0"/>
                        </a:rPr>
                        <a:t>9.25 – 10.00</a:t>
                      </a:r>
                      <a:endParaRPr lang="de-D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de-DE" sz="8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Frühstück plus Pause</a:t>
                      </a:r>
                      <a:endParaRPr lang="de-DE" sz="900" kern="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de-DE" sz="800" kern="0">
                          <a:effectLst/>
                          <a:latin typeface="Calibri" panose="020F0502020204030204" pitchFamily="34" charset="0"/>
                          <a:ea typeface="Calibri" panose="020F0502020204030204" pitchFamily="34" charset="0"/>
                          <a:cs typeface="Times New Roman" panose="02020603050405020304" pitchFamily="18" charset="0"/>
                        </a:rPr>
                        <a:t> </a:t>
                      </a:r>
                      <a:endParaRPr lang="de-DE"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4438" marR="34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601769"/>
                  </a:ext>
                </a:extLst>
              </a:tr>
              <a:tr h="766037">
                <a:tc>
                  <a:txBody>
                    <a:bodyPr/>
                    <a:lstStyle/>
                    <a:p>
                      <a:pPr algn="ctr">
                        <a:lnSpc>
                          <a:spcPct val="115000"/>
                        </a:lnSpc>
                        <a:spcAft>
                          <a:spcPts val="800"/>
                        </a:spcAft>
                      </a:pPr>
                      <a:r>
                        <a:rPr lang="de-DE" sz="1100" kern="0"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de-DE" sz="1100" kern="0" dirty="0">
                          <a:effectLst/>
                          <a:latin typeface="Calibri" panose="020F0502020204030204" pitchFamily="34" charset="0"/>
                          <a:ea typeface="Calibri" panose="020F0502020204030204" pitchFamily="34" charset="0"/>
                          <a:cs typeface="Times New Roman" panose="02020603050405020304" pitchFamily="18" charset="0"/>
                        </a:rPr>
                        <a:t>10.00 – 10.45</a:t>
                      </a:r>
                      <a:endParaRPr lang="de-D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de-DE" sz="800" kern="0" dirty="0">
                          <a:effectLst/>
                          <a:latin typeface="Calibri" panose="020F0502020204030204" pitchFamily="34" charset="0"/>
                          <a:ea typeface="Calibri" panose="020F0502020204030204" pitchFamily="34" charset="0"/>
                          <a:cs typeface="Times New Roman" panose="02020603050405020304" pitchFamily="18" charset="0"/>
                        </a:rPr>
                        <a:t> </a:t>
                      </a:r>
                      <a:endParaRPr lang="de-DE" sz="9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de-DE" sz="1100" kern="0" dirty="0">
                          <a:effectLst/>
                          <a:latin typeface="Calibri" panose="020F0502020204030204" pitchFamily="34" charset="0"/>
                          <a:ea typeface="Calibri" panose="020F0502020204030204" pitchFamily="34" charset="0"/>
                          <a:cs typeface="Times New Roman" panose="02020603050405020304" pitchFamily="18" charset="0"/>
                        </a:rPr>
                        <a:t>3. Stunde</a:t>
                      </a:r>
                      <a:endParaRPr lang="de-DE" sz="9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de-DE" sz="800" kern="0" dirty="0">
                          <a:effectLst/>
                          <a:latin typeface="Calibri" panose="020F0502020204030204" pitchFamily="34" charset="0"/>
                          <a:ea typeface="Calibri" panose="020F0502020204030204" pitchFamily="34" charset="0"/>
                          <a:cs typeface="Times New Roman" panose="02020603050405020304" pitchFamily="18" charset="0"/>
                        </a:rPr>
                        <a:t>Unterricht</a:t>
                      </a:r>
                      <a:endParaRPr lang="de-DE"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4438" marR="34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9223648"/>
                  </a:ext>
                </a:extLst>
              </a:tr>
              <a:tr h="766037">
                <a:tc>
                  <a:txBody>
                    <a:bodyPr/>
                    <a:lstStyle/>
                    <a:p>
                      <a:pPr algn="ctr">
                        <a:lnSpc>
                          <a:spcPct val="115000"/>
                        </a:lnSpc>
                        <a:spcAft>
                          <a:spcPts val="800"/>
                        </a:spcAft>
                      </a:pPr>
                      <a:r>
                        <a:rPr lang="de-DE" sz="1100" kern="0"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de-DE" sz="1100" kern="0" dirty="0">
                          <a:effectLst/>
                          <a:latin typeface="Calibri" panose="020F0502020204030204" pitchFamily="34" charset="0"/>
                          <a:ea typeface="Calibri" panose="020F0502020204030204" pitchFamily="34" charset="0"/>
                          <a:cs typeface="Times New Roman" panose="02020603050405020304" pitchFamily="18" charset="0"/>
                        </a:rPr>
                        <a:t>10.45 – 11.30</a:t>
                      </a:r>
                      <a:endParaRPr lang="de-DE"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de-DE" sz="1100" kern="0"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de-DE" sz="800" kern="0" dirty="0">
                          <a:effectLst/>
                          <a:latin typeface="Calibri" panose="020F0502020204030204" pitchFamily="34" charset="0"/>
                          <a:ea typeface="Calibri" panose="020F0502020204030204" pitchFamily="34" charset="0"/>
                          <a:cs typeface="Times New Roman" panose="02020603050405020304" pitchFamily="18" charset="0"/>
                        </a:rPr>
                        <a:t> </a:t>
                      </a:r>
                      <a:endParaRPr lang="de-DE" sz="9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de-DE" sz="1100" kern="0" dirty="0">
                          <a:effectLst/>
                          <a:latin typeface="Calibri" panose="020F0502020204030204" pitchFamily="34" charset="0"/>
                          <a:ea typeface="Calibri" panose="020F0502020204030204" pitchFamily="34" charset="0"/>
                          <a:cs typeface="Times New Roman" panose="02020603050405020304" pitchFamily="18" charset="0"/>
                        </a:rPr>
                        <a:t>4. Stunde</a:t>
                      </a:r>
                      <a:endParaRPr lang="de-DE" sz="9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de-DE" sz="800" kern="0" dirty="0">
                          <a:effectLst/>
                          <a:latin typeface="Calibri" panose="020F0502020204030204" pitchFamily="34" charset="0"/>
                          <a:ea typeface="Calibri" panose="020F0502020204030204" pitchFamily="34" charset="0"/>
                          <a:cs typeface="Times New Roman" panose="02020603050405020304" pitchFamily="18" charset="0"/>
                        </a:rPr>
                        <a:t>Unterricht</a:t>
                      </a:r>
                      <a:endParaRPr lang="de-DE"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4438" marR="34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8082141"/>
                  </a:ext>
                </a:extLst>
              </a:tr>
              <a:tr h="428553">
                <a:tc>
                  <a:txBody>
                    <a:bodyPr/>
                    <a:lstStyle/>
                    <a:p>
                      <a:pPr algn="ctr">
                        <a:lnSpc>
                          <a:spcPct val="115000"/>
                        </a:lnSpc>
                        <a:spcAft>
                          <a:spcPts val="800"/>
                        </a:spcAft>
                      </a:pPr>
                      <a:r>
                        <a:rPr lang="de-DE" sz="1100" kern="0" dirty="0">
                          <a:effectLst/>
                          <a:latin typeface="Calibri" panose="020F0502020204030204" pitchFamily="34" charset="0"/>
                          <a:ea typeface="Calibri" panose="020F0502020204030204" pitchFamily="34" charset="0"/>
                          <a:cs typeface="Times New Roman" panose="02020603050405020304" pitchFamily="18" charset="0"/>
                        </a:rPr>
                        <a:t>11.30 – 11.45</a:t>
                      </a:r>
                      <a:endParaRPr lang="de-D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4438" marR="34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de-DE" sz="800"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Pause</a:t>
                      </a:r>
                      <a:endParaRPr lang="de-DE" sz="9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de-DE" sz="800" kern="0" dirty="0">
                          <a:effectLst/>
                          <a:latin typeface="Calibri" panose="020F0502020204030204" pitchFamily="34" charset="0"/>
                          <a:ea typeface="Calibri" panose="020F0502020204030204" pitchFamily="34" charset="0"/>
                          <a:cs typeface="Times New Roman" panose="02020603050405020304" pitchFamily="18" charset="0"/>
                        </a:rPr>
                        <a:t> </a:t>
                      </a:r>
                      <a:endParaRPr lang="de-DE"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4438" marR="34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840375"/>
                  </a:ext>
                </a:extLst>
              </a:tr>
              <a:tr h="766037">
                <a:tc>
                  <a:txBody>
                    <a:bodyPr/>
                    <a:lstStyle/>
                    <a:p>
                      <a:pPr algn="ctr">
                        <a:lnSpc>
                          <a:spcPct val="115000"/>
                        </a:lnSpc>
                        <a:spcAft>
                          <a:spcPts val="800"/>
                        </a:spcAft>
                      </a:pPr>
                      <a:r>
                        <a:rPr lang="de-DE" sz="1100" kern="0"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de-DE" sz="1100" kern="0" dirty="0">
                          <a:effectLst/>
                          <a:latin typeface="Calibri" panose="020F0502020204030204" pitchFamily="34" charset="0"/>
                          <a:ea typeface="Calibri" panose="020F0502020204030204" pitchFamily="34" charset="0"/>
                          <a:cs typeface="Times New Roman" panose="02020603050405020304" pitchFamily="18" charset="0"/>
                        </a:rPr>
                        <a:t>11.45 – 12.30</a:t>
                      </a:r>
                      <a:endParaRPr lang="de-DE"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de-DE" sz="1100" kern="0"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4438" marR="34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de-DE" sz="800" kern="0" dirty="0">
                          <a:effectLst/>
                          <a:latin typeface="Calibri" panose="020F0502020204030204" pitchFamily="34" charset="0"/>
                          <a:ea typeface="Calibri" panose="020F0502020204030204" pitchFamily="34" charset="0"/>
                          <a:cs typeface="Times New Roman" panose="02020603050405020304" pitchFamily="18" charset="0"/>
                        </a:rPr>
                        <a:t> </a:t>
                      </a:r>
                      <a:endParaRPr lang="de-DE" sz="9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de-DE" sz="1100" kern="0" dirty="0">
                          <a:effectLst/>
                          <a:latin typeface="Calibri" panose="020F0502020204030204" pitchFamily="34" charset="0"/>
                          <a:ea typeface="Calibri" panose="020F0502020204030204" pitchFamily="34" charset="0"/>
                          <a:cs typeface="Times New Roman" panose="02020603050405020304" pitchFamily="18" charset="0"/>
                        </a:rPr>
                        <a:t>5. Stunde</a:t>
                      </a:r>
                      <a:endParaRPr lang="de-DE" sz="9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de-DE" sz="800" kern="0" dirty="0">
                          <a:effectLst/>
                          <a:latin typeface="Calibri" panose="020F0502020204030204" pitchFamily="34" charset="0"/>
                          <a:ea typeface="Calibri" panose="020F0502020204030204" pitchFamily="34" charset="0"/>
                          <a:cs typeface="Times New Roman" panose="02020603050405020304" pitchFamily="18" charset="0"/>
                        </a:rPr>
                        <a:t>Unterricht</a:t>
                      </a:r>
                      <a:endParaRPr lang="de-DE"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4438" marR="34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02963456"/>
                  </a:ext>
                </a:extLst>
              </a:tr>
              <a:tr h="766037">
                <a:tc>
                  <a:txBody>
                    <a:bodyPr/>
                    <a:lstStyle/>
                    <a:p>
                      <a:pPr algn="ctr">
                        <a:lnSpc>
                          <a:spcPct val="115000"/>
                        </a:lnSpc>
                        <a:spcAft>
                          <a:spcPts val="800"/>
                        </a:spcAft>
                      </a:pPr>
                      <a:r>
                        <a:rPr lang="de-DE" sz="1100" kern="0"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de-DE" sz="1100" kern="0" dirty="0">
                          <a:effectLst/>
                          <a:latin typeface="Calibri" panose="020F0502020204030204" pitchFamily="34" charset="0"/>
                          <a:ea typeface="Calibri" panose="020F0502020204030204" pitchFamily="34" charset="0"/>
                          <a:cs typeface="Times New Roman" panose="02020603050405020304" pitchFamily="18" charset="0"/>
                        </a:rPr>
                        <a:t>12.30 – 13.15</a:t>
                      </a:r>
                      <a:endParaRPr lang="de-DE"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de-DE" sz="1100" kern="0"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4438" marR="34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de-DE" sz="800" kern="0" dirty="0">
                          <a:effectLst/>
                          <a:latin typeface="Calibri" panose="020F0502020204030204" pitchFamily="34" charset="0"/>
                          <a:ea typeface="Calibri" panose="020F0502020204030204" pitchFamily="34" charset="0"/>
                          <a:cs typeface="Times New Roman" panose="02020603050405020304" pitchFamily="18" charset="0"/>
                        </a:rPr>
                        <a:t> </a:t>
                      </a:r>
                      <a:endParaRPr lang="de-DE" sz="9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de-DE" sz="1100" kern="0" dirty="0">
                          <a:effectLst/>
                          <a:latin typeface="Calibri" panose="020F0502020204030204" pitchFamily="34" charset="0"/>
                          <a:ea typeface="Calibri" panose="020F0502020204030204" pitchFamily="34" charset="0"/>
                          <a:cs typeface="Times New Roman" panose="02020603050405020304" pitchFamily="18" charset="0"/>
                        </a:rPr>
                        <a:t>6. Stunde</a:t>
                      </a:r>
                      <a:endParaRPr lang="de-DE" sz="9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de-DE" sz="800" kern="0" dirty="0">
                          <a:effectLst/>
                          <a:latin typeface="Calibri" panose="020F0502020204030204" pitchFamily="34" charset="0"/>
                          <a:ea typeface="Calibri" panose="020F0502020204030204" pitchFamily="34" charset="0"/>
                          <a:cs typeface="Times New Roman" panose="02020603050405020304" pitchFamily="18" charset="0"/>
                        </a:rPr>
                        <a:t>Unterricht</a:t>
                      </a:r>
                      <a:endParaRPr lang="de-DE"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4438" marR="34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8985963"/>
                  </a:ext>
                </a:extLst>
              </a:tr>
            </a:tbl>
          </a:graphicData>
        </a:graphic>
      </p:graphicFrame>
    </p:spTree>
    <p:extLst>
      <p:ext uri="{BB962C8B-B14F-4D97-AF65-F5344CB8AC3E}">
        <p14:creationId xmlns:p14="http://schemas.microsoft.com/office/powerpoint/2010/main" val="4190239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5615917-FB02-4D69-B7F3-92DBBDC8C9C9}"/>
              </a:ext>
            </a:extLst>
          </p:cNvPr>
          <p:cNvSpPr txBox="1"/>
          <p:nvPr/>
        </p:nvSpPr>
        <p:spPr>
          <a:xfrm>
            <a:off x="508000" y="586571"/>
            <a:ext cx="6096000" cy="369332"/>
          </a:xfrm>
          <a:prstGeom prst="rect">
            <a:avLst/>
          </a:prstGeom>
          <a:noFill/>
        </p:spPr>
        <p:txBody>
          <a:bodyPr wrap="square">
            <a:spAutoFit/>
          </a:bodyPr>
          <a:lstStyle/>
          <a:p>
            <a:r>
              <a:rPr lang="de-DE" b="1" dirty="0"/>
              <a:t>Modellhafter Stundenplan</a:t>
            </a:r>
            <a:endParaRPr lang="de-DE" dirty="0"/>
          </a:p>
        </p:txBody>
      </p:sp>
      <p:pic>
        <p:nvPicPr>
          <p:cNvPr id="4" name="Grafik 3">
            <a:extLst>
              <a:ext uri="{FF2B5EF4-FFF2-40B4-BE49-F238E27FC236}">
                <a16:creationId xmlns:a16="http://schemas.microsoft.com/office/drawing/2014/main" id="{EA698B20-F41C-4A15-85DA-87E3C853A805}"/>
              </a:ext>
            </a:extLst>
          </p:cNvPr>
          <p:cNvPicPr>
            <a:picLocks noChangeAspect="1"/>
          </p:cNvPicPr>
          <p:nvPr/>
        </p:nvPicPr>
        <p:blipFill>
          <a:blip r:embed="rId2"/>
          <a:stretch>
            <a:fillRect/>
          </a:stretch>
        </p:blipFill>
        <p:spPr>
          <a:xfrm>
            <a:off x="2256432" y="4833148"/>
            <a:ext cx="1644659" cy="1405918"/>
          </a:xfrm>
          <a:prstGeom prst="rect">
            <a:avLst/>
          </a:prstGeom>
        </p:spPr>
      </p:pic>
      <p:pic>
        <p:nvPicPr>
          <p:cNvPr id="5" name="Grafik 4">
            <a:extLst>
              <a:ext uri="{FF2B5EF4-FFF2-40B4-BE49-F238E27FC236}">
                <a16:creationId xmlns:a16="http://schemas.microsoft.com/office/drawing/2014/main" id="{6183D081-63F5-464E-A2A3-020F21207BC6}"/>
              </a:ext>
            </a:extLst>
          </p:cNvPr>
          <p:cNvPicPr>
            <a:picLocks noChangeAspect="1"/>
          </p:cNvPicPr>
          <p:nvPr/>
        </p:nvPicPr>
        <p:blipFill>
          <a:blip r:embed="rId3"/>
          <a:stretch>
            <a:fillRect/>
          </a:stretch>
        </p:blipFill>
        <p:spPr>
          <a:xfrm rot="21339980">
            <a:off x="1100097" y="4351577"/>
            <a:ext cx="879269" cy="1028687"/>
          </a:xfrm>
          <a:prstGeom prst="rect">
            <a:avLst/>
          </a:prstGeom>
        </p:spPr>
      </p:pic>
      <p:pic>
        <p:nvPicPr>
          <p:cNvPr id="6" name="Grafik 5">
            <a:extLst>
              <a:ext uri="{FF2B5EF4-FFF2-40B4-BE49-F238E27FC236}">
                <a16:creationId xmlns:a16="http://schemas.microsoft.com/office/drawing/2014/main" id="{7863DB8E-9255-4046-BE8D-F7A1FADAB664}"/>
              </a:ext>
            </a:extLst>
          </p:cNvPr>
          <p:cNvPicPr>
            <a:picLocks noChangeAspect="1"/>
          </p:cNvPicPr>
          <p:nvPr/>
        </p:nvPicPr>
        <p:blipFill>
          <a:blip r:embed="rId4"/>
          <a:stretch>
            <a:fillRect/>
          </a:stretch>
        </p:blipFill>
        <p:spPr>
          <a:xfrm>
            <a:off x="3170399" y="3677773"/>
            <a:ext cx="1277548" cy="995299"/>
          </a:xfrm>
          <a:prstGeom prst="rect">
            <a:avLst/>
          </a:prstGeom>
        </p:spPr>
      </p:pic>
      <p:pic>
        <p:nvPicPr>
          <p:cNvPr id="7" name="Grafik 6">
            <a:extLst>
              <a:ext uri="{FF2B5EF4-FFF2-40B4-BE49-F238E27FC236}">
                <a16:creationId xmlns:a16="http://schemas.microsoft.com/office/drawing/2014/main" id="{7C71BC6C-D30C-452C-970D-5C9A0F7A3561}"/>
              </a:ext>
            </a:extLst>
          </p:cNvPr>
          <p:cNvPicPr>
            <a:picLocks noChangeAspect="1"/>
          </p:cNvPicPr>
          <p:nvPr/>
        </p:nvPicPr>
        <p:blipFill>
          <a:blip r:embed="rId5"/>
          <a:stretch>
            <a:fillRect/>
          </a:stretch>
        </p:blipFill>
        <p:spPr>
          <a:xfrm>
            <a:off x="1188540" y="2858294"/>
            <a:ext cx="1104900" cy="1104900"/>
          </a:xfrm>
          <a:prstGeom prst="rect">
            <a:avLst/>
          </a:prstGeom>
        </p:spPr>
      </p:pic>
      <p:graphicFrame>
        <p:nvGraphicFramePr>
          <p:cNvPr id="9" name="Bildplatzhalter 4">
            <a:extLst>
              <a:ext uri="{FF2B5EF4-FFF2-40B4-BE49-F238E27FC236}">
                <a16:creationId xmlns:a16="http://schemas.microsoft.com/office/drawing/2014/main" id="{EA6C368B-74E2-4F03-BCBE-0C4871EA1CF5}"/>
              </a:ext>
            </a:extLst>
          </p:cNvPr>
          <p:cNvGraphicFramePr>
            <a:graphicFrameLocks/>
          </p:cNvGraphicFramePr>
          <p:nvPr>
            <p:extLst>
              <p:ext uri="{D42A27DB-BD31-4B8C-83A1-F6EECF244321}">
                <p14:modId xmlns:p14="http://schemas.microsoft.com/office/powerpoint/2010/main" val="474138322"/>
              </p:ext>
            </p:extLst>
          </p:nvPr>
        </p:nvGraphicFramePr>
        <p:xfrm>
          <a:off x="5648984" y="338445"/>
          <a:ext cx="5519057" cy="6328673"/>
        </p:xfrm>
        <a:graphic>
          <a:graphicData uri="http://schemas.openxmlformats.org/drawingml/2006/table">
            <a:tbl>
              <a:tblPr firstRow="1" firstCol="1" bandRow="1"/>
              <a:tblGrid>
                <a:gridCol w="886246">
                  <a:extLst>
                    <a:ext uri="{9D8B030D-6E8A-4147-A177-3AD203B41FA5}">
                      <a16:colId xmlns:a16="http://schemas.microsoft.com/office/drawing/2014/main" val="4174268270"/>
                    </a:ext>
                  </a:extLst>
                </a:gridCol>
                <a:gridCol w="926978">
                  <a:extLst>
                    <a:ext uri="{9D8B030D-6E8A-4147-A177-3AD203B41FA5}">
                      <a16:colId xmlns:a16="http://schemas.microsoft.com/office/drawing/2014/main" val="1273092815"/>
                    </a:ext>
                  </a:extLst>
                </a:gridCol>
                <a:gridCol w="199006">
                  <a:extLst>
                    <a:ext uri="{9D8B030D-6E8A-4147-A177-3AD203B41FA5}">
                      <a16:colId xmlns:a16="http://schemas.microsoft.com/office/drawing/2014/main" val="3364717572"/>
                    </a:ext>
                  </a:extLst>
                </a:gridCol>
                <a:gridCol w="199006">
                  <a:extLst>
                    <a:ext uri="{9D8B030D-6E8A-4147-A177-3AD203B41FA5}">
                      <a16:colId xmlns:a16="http://schemas.microsoft.com/office/drawing/2014/main" val="3898781624"/>
                    </a:ext>
                  </a:extLst>
                </a:gridCol>
                <a:gridCol w="869166">
                  <a:extLst>
                    <a:ext uri="{9D8B030D-6E8A-4147-A177-3AD203B41FA5}">
                      <a16:colId xmlns:a16="http://schemas.microsoft.com/office/drawing/2014/main" val="3481198206"/>
                    </a:ext>
                  </a:extLst>
                </a:gridCol>
                <a:gridCol w="1198304">
                  <a:extLst>
                    <a:ext uri="{9D8B030D-6E8A-4147-A177-3AD203B41FA5}">
                      <a16:colId xmlns:a16="http://schemas.microsoft.com/office/drawing/2014/main" val="149238460"/>
                    </a:ext>
                  </a:extLst>
                </a:gridCol>
                <a:gridCol w="1240351">
                  <a:extLst>
                    <a:ext uri="{9D8B030D-6E8A-4147-A177-3AD203B41FA5}">
                      <a16:colId xmlns:a16="http://schemas.microsoft.com/office/drawing/2014/main" val="3848124339"/>
                    </a:ext>
                  </a:extLst>
                </a:gridCol>
              </a:tblGrid>
              <a:tr h="327961">
                <a:tc>
                  <a:txBody>
                    <a:bodyPr/>
                    <a:lstStyle/>
                    <a:p>
                      <a:pPr algn="ctr">
                        <a:lnSpc>
                          <a:spcPct val="107000"/>
                        </a:lnSpc>
                        <a:spcAft>
                          <a:spcPts val="80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Stunden /Zeit</a:t>
                      </a: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4">
                  <a:txBody>
                    <a:bodyPr/>
                    <a:lstStyle/>
                    <a:p>
                      <a:pPr algn="ctr">
                        <a:lnSpc>
                          <a:spcPct val="107000"/>
                        </a:lnSpc>
                        <a:spcAft>
                          <a:spcPts val="80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Jahrgang 1/ 2</a:t>
                      </a: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de-DE"/>
                    </a:p>
                  </a:txBody>
                  <a:tcPr/>
                </a:tc>
                <a:tc hMerge="1">
                  <a:txBody>
                    <a:bodyPr/>
                    <a:lstStyle/>
                    <a:p>
                      <a:endParaRPr lang="de-DE"/>
                    </a:p>
                  </a:txBody>
                  <a:tcPr/>
                </a:tc>
                <a:tc hMerge="1">
                  <a:txBody>
                    <a:bodyPr/>
                    <a:lstStyle/>
                    <a:p>
                      <a:endParaRPr lang="de-DE"/>
                    </a:p>
                  </a:txBody>
                  <a:tcPr/>
                </a:tc>
                <a:tc gridSpan="2">
                  <a:txBody>
                    <a:bodyPr/>
                    <a:lstStyle/>
                    <a:p>
                      <a:pPr algn="ctr">
                        <a:lnSpc>
                          <a:spcPct val="107000"/>
                        </a:lnSpc>
                        <a:spcAft>
                          <a:spcPts val="800"/>
                        </a:spcAft>
                      </a:pPr>
                      <a:r>
                        <a:rPr lang="de-DE" sz="1200">
                          <a:effectLst/>
                          <a:latin typeface="Calibri" panose="020F0502020204030204" pitchFamily="34" charset="0"/>
                          <a:ea typeface="Calibri" panose="020F0502020204030204" pitchFamily="34" charset="0"/>
                          <a:cs typeface="Times New Roman" panose="02020603050405020304" pitchFamily="18" charset="0"/>
                        </a:rPr>
                        <a:t>Jahrgang 3/4</a:t>
                      </a: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de-DE"/>
                    </a:p>
                  </a:txBody>
                  <a:tcPr/>
                </a:tc>
                <a:extLst>
                  <a:ext uri="{0D108BD9-81ED-4DB2-BD59-A6C34878D82A}">
                    <a16:rowId xmlns:a16="http://schemas.microsoft.com/office/drawing/2014/main" val="911797471"/>
                  </a:ext>
                </a:extLst>
              </a:tr>
              <a:tr h="420440">
                <a:tc>
                  <a:txBody>
                    <a:bodyPr/>
                    <a:lstStyle/>
                    <a:p>
                      <a:pPr marL="0" lvl="0" indent="0">
                        <a:lnSpc>
                          <a:spcPct val="120000"/>
                        </a:lnSpc>
                        <a:spcAft>
                          <a:spcPts val="600"/>
                        </a:spcAft>
                        <a:buFont typeface="+mj-lt"/>
                        <a:buNone/>
                      </a:pPr>
                      <a:r>
                        <a:rPr lang="de-DE" sz="1200" dirty="0">
                          <a:effectLst/>
                          <a:latin typeface="Calibri" panose="020F0502020204030204" pitchFamily="34" charset="0"/>
                          <a:ea typeface="Calibri" panose="020F0502020204030204" pitchFamily="34" charset="0"/>
                          <a:cs typeface="Times New Roman" panose="02020603050405020304" pitchFamily="18" charset="0"/>
                        </a:rPr>
                        <a:t>7:30 Uhr – 8:00 Uhr</a:t>
                      </a: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6">
                  <a:txBody>
                    <a:bodyPr/>
                    <a:lstStyle/>
                    <a:p>
                      <a:pPr algn="ctr">
                        <a:lnSpc>
                          <a:spcPct val="107000"/>
                        </a:lnSpc>
                        <a:spcAft>
                          <a:spcPts val="800"/>
                        </a:spcAft>
                      </a:pPr>
                      <a:r>
                        <a:rPr lang="de-DE"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Frübetreuung</a:t>
                      </a:r>
                      <a:r>
                        <a:rPr lang="de-D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693358928"/>
                  </a:ext>
                </a:extLst>
              </a:tr>
              <a:tr h="440355">
                <a:tc>
                  <a:txBody>
                    <a:bodyPr/>
                    <a:lstStyle/>
                    <a:p>
                      <a:pPr marL="228600" indent="-228600">
                        <a:lnSpc>
                          <a:spcPct val="107000"/>
                        </a:lnSpc>
                        <a:spcAft>
                          <a:spcPts val="800"/>
                        </a:spcAft>
                        <a:buAutoNum type="arabicPeriod"/>
                      </a:pPr>
                      <a:r>
                        <a:rPr lang="de-DE" sz="1200" dirty="0">
                          <a:effectLst/>
                          <a:latin typeface="Calibri" panose="020F0502020204030204" pitchFamily="34" charset="0"/>
                          <a:ea typeface="Calibri" panose="020F0502020204030204" pitchFamily="34" charset="0"/>
                          <a:cs typeface="Times New Roman" panose="02020603050405020304" pitchFamily="18" charset="0"/>
                        </a:rPr>
                        <a:t>Stunde</a:t>
                      </a: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07000"/>
                        </a:lnSpc>
                        <a:spcAft>
                          <a:spcPts val="800"/>
                        </a:spcAft>
                      </a:pPr>
                      <a:r>
                        <a:rPr lang="de-D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Unterricht/ Förder/ </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de-DE"/>
                    </a:p>
                  </a:txBody>
                  <a:tcPr/>
                </a:tc>
                <a:tc gridSpan="2">
                  <a:txBody>
                    <a:bodyPr/>
                    <a:lstStyle/>
                    <a:p>
                      <a:pPr algn="ctr">
                        <a:lnSpc>
                          <a:spcPct val="107000"/>
                        </a:lnSpc>
                        <a:spcAft>
                          <a:spcPts val="800"/>
                        </a:spcAft>
                      </a:pPr>
                      <a:r>
                        <a:rPr lang="de-D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Betreuung </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de-DE"/>
                    </a:p>
                  </a:txBody>
                  <a:tcPr/>
                </a:tc>
                <a:tc gridSpan="2">
                  <a:txBody>
                    <a:bodyPr/>
                    <a:lstStyle/>
                    <a:p>
                      <a:pPr algn="ctr">
                        <a:lnSpc>
                          <a:spcPct val="107000"/>
                        </a:lnSpc>
                        <a:spcAft>
                          <a:spcPts val="800"/>
                        </a:spcAft>
                      </a:pPr>
                      <a:r>
                        <a:rPr lang="de-D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Unterricht/ </a:t>
                      </a:r>
                      <a:r>
                        <a:rPr lang="de-DE"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Förder</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de-DE"/>
                    </a:p>
                  </a:txBody>
                  <a:tcPr/>
                </a:tc>
                <a:extLst>
                  <a:ext uri="{0D108BD9-81ED-4DB2-BD59-A6C34878D82A}">
                    <a16:rowId xmlns:a16="http://schemas.microsoft.com/office/drawing/2014/main" val="4244710731"/>
                  </a:ext>
                </a:extLst>
              </a:tr>
              <a:tr h="458556">
                <a:tc>
                  <a:txBody>
                    <a:bodyPr/>
                    <a:lstStyle/>
                    <a:p>
                      <a:pPr>
                        <a:lnSpc>
                          <a:spcPct val="107000"/>
                        </a:lnSpc>
                        <a:spcAft>
                          <a:spcPts val="80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2. Stunde</a:t>
                      </a: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6">
                  <a:txBody>
                    <a:bodyPr/>
                    <a:lstStyle/>
                    <a:p>
                      <a:pPr algn="ctr">
                        <a:lnSpc>
                          <a:spcPct val="107000"/>
                        </a:lnSpc>
                        <a:spcAft>
                          <a:spcPts val="800"/>
                        </a:spcAft>
                      </a:pPr>
                      <a:r>
                        <a:rPr lang="de-D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Unterricht</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129876271"/>
                  </a:ext>
                </a:extLst>
              </a:tr>
              <a:tr h="458556">
                <a:tc>
                  <a:txBody>
                    <a:bodyPr/>
                    <a:lstStyle/>
                    <a:p>
                      <a:pPr>
                        <a:lnSpc>
                          <a:spcPct val="107000"/>
                        </a:lnSpc>
                        <a:spcAft>
                          <a:spcPts val="800"/>
                        </a:spcAft>
                      </a:pP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6">
                  <a:txBody>
                    <a:bodyPr/>
                    <a:lstStyle/>
                    <a:p>
                      <a:pPr algn="ctr">
                        <a:lnSpc>
                          <a:spcPct val="107000"/>
                        </a:lnSpc>
                        <a:spcAft>
                          <a:spcPts val="800"/>
                        </a:spcAft>
                      </a:pPr>
                      <a:r>
                        <a:rPr lang="de-D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Pause incl. Frühstück</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08066082"/>
                  </a:ext>
                </a:extLst>
              </a:tr>
              <a:tr h="440355">
                <a:tc>
                  <a:txBody>
                    <a:bodyPr/>
                    <a:lstStyle/>
                    <a:p>
                      <a:pPr>
                        <a:lnSpc>
                          <a:spcPct val="107000"/>
                        </a:lnSpc>
                        <a:spcAft>
                          <a:spcPts val="80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3. Stunde</a:t>
                      </a: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6">
                  <a:txBody>
                    <a:bodyPr/>
                    <a:lstStyle/>
                    <a:p>
                      <a:pPr algn="ctr">
                        <a:lnSpc>
                          <a:spcPct val="107000"/>
                        </a:lnSpc>
                        <a:spcAft>
                          <a:spcPts val="800"/>
                        </a:spcAft>
                      </a:pPr>
                      <a:r>
                        <a:rPr lang="de-D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Unterricht</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302624605"/>
                  </a:ext>
                </a:extLst>
              </a:tr>
              <a:tr h="440355">
                <a:tc>
                  <a:txBody>
                    <a:bodyPr/>
                    <a:lstStyle/>
                    <a:p>
                      <a:pPr>
                        <a:lnSpc>
                          <a:spcPct val="107000"/>
                        </a:lnSpc>
                        <a:spcAft>
                          <a:spcPts val="80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4. Stunde</a:t>
                      </a: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6">
                  <a:txBody>
                    <a:bodyPr/>
                    <a:lstStyle/>
                    <a:p>
                      <a:pPr algn="ctr">
                        <a:lnSpc>
                          <a:spcPct val="107000"/>
                        </a:lnSpc>
                        <a:spcAft>
                          <a:spcPts val="800"/>
                        </a:spcAft>
                      </a:pPr>
                      <a:r>
                        <a:rPr lang="de-D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Unterricht</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492413709"/>
                  </a:ext>
                </a:extLst>
              </a:tr>
              <a:tr h="224188">
                <a:tc>
                  <a:txBody>
                    <a:bodyPr/>
                    <a:lstStyle/>
                    <a:p>
                      <a:pPr>
                        <a:lnSpc>
                          <a:spcPct val="107000"/>
                        </a:lnSpc>
                        <a:spcAft>
                          <a:spcPts val="800"/>
                        </a:spcAft>
                      </a:pP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6">
                  <a:txBody>
                    <a:bodyPr/>
                    <a:lstStyle/>
                    <a:p>
                      <a:pPr algn="ctr">
                        <a:lnSpc>
                          <a:spcPct val="107000"/>
                        </a:lnSpc>
                        <a:spcAft>
                          <a:spcPts val="800"/>
                        </a:spcAft>
                      </a:pPr>
                      <a:r>
                        <a:rPr lang="de-D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Pause</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63050036"/>
                  </a:ext>
                </a:extLst>
              </a:tr>
              <a:tr h="440355">
                <a:tc>
                  <a:txBody>
                    <a:bodyPr/>
                    <a:lstStyle/>
                    <a:p>
                      <a:pPr>
                        <a:lnSpc>
                          <a:spcPct val="107000"/>
                        </a:lnSpc>
                        <a:spcAft>
                          <a:spcPts val="80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5. Stunde</a:t>
                      </a: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07000"/>
                        </a:lnSpc>
                        <a:spcAft>
                          <a:spcPts val="800"/>
                        </a:spcAft>
                      </a:pPr>
                      <a:r>
                        <a:rPr lang="de-D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Mittagspause </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de-DE"/>
                    </a:p>
                  </a:txBody>
                  <a:tcPr/>
                </a:tc>
                <a:tc gridSpan="2">
                  <a:txBody>
                    <a:bodyPr/>
                    <a:lstStyle/>
                    <a:p>
                      <a:pPr algn="ctr">
                        <a:lnSpc>
                          <a:spcPct val="107000"/>
                        </a:lnSpc>
                        <a:spcAft>
                          <a:spcPts val="800"/>
                        </a:spcAft>
                      </a:pPr>
                      <a:r>
                        <a:rPr lang="de-D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Unterricht</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de-DE"/>
                    </a:p>
                  </a:txBody>
                  <a:tcPr/>
                </a:tc>
                <a:tc gridSpan="2">
                  <a:txBody>
                    <a:bodyPr/>
                    <a:lstStyle/>
                    <a:p>
                      <a:pPr algn="ctr">
                        <a:lnSpc>
                          <a:spcPct val="107000"/>
                        </a:lnSpc>
                        <a:spcAft>
                          <a:spcPts val="800"/>
                        </a:spcAft>
                      </a:pPr>
                      <a:r>
                        <a:rPr lang="de-D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Unterricht</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de-DE"/>
                    </a:p>
                  </a:txBody>
                  <a:tcPr/>
                </a:tc>
                <a:extLst>
                  <a:ext uri="{0D108BD9-81ED-4DB2-BD59-A6C34878D82A}">
                    <a16:rowId xmlns:a16="http://schemas.microsoft.com/office/drawing/2014/main" val="3277194098"/>
                  </a:ext>
                </a:extLst>
              </a:tr>
              <a:tr h="998572">
                <a:tc>
                  <a:txBody>
                    <a:bodyPr/>
                    <a:lstStyle/>
                    <a:p>
                      <a:pPr>
                        <a:lnSpc>
                          <a:spcPct val="107000"/>
                        </a:lnSpc>
                        <a:spcAft>
                          <a:spcPts val="80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6. Stunde</a:t>
                      </a: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de-D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Unterricht</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07000"/>
                        </a:lnSpc>
                        <a:spcAft>
                          <a:spcPts val="800"/>
                        </a:spcAft>
                      </a:pPr>
                      <a:r>
                        <a:rPr lang="de-D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 offene Angebote</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de-DE"/>
                    </a:p>
                  </a:txBody>
                  <a:tcPr/>
                </a:tc>
                <a:tc>
                  <a:txBody>
                    <a:bodyPr/>
                    <a:lstStyle/>
                    <a:p>
                      <a:pPr algn="ctr">
                        <a:lnSpc>
                          <a:spcPct val="107000"/>
                        </a:lnSpc>
                        <a:spcAft>
                          <a:spcPts val="800"/>
                        </a:spcAft>
                      </a:pPr>
                      <a:r>
                        <a:rPr lang="de-D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Mittagessen</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de-D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Mittagessen</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de-D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Unterricht</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2211815"/>
                  </a:ext>
                </a:extLst>
              </a:tr>
              <a:tr h="440355">
                <a:tc>
                  <a:txBody>
                    <a:bodyPr/>
                    <a:lstStyle/>
                    <a:p>
                      <a:pPr>
                        <a:lnSpc>
                          <a:spcPct val="107000"/>
                        </a:lnSpc>
                        <a:spcAft>
                          <a:spcPts val="80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7. Stunde</a:t>
                      </a: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07000"/>
                        </a:lnSpc>
                        <a:spcAft>
                          <a:spcPts val="800"/>
                        </a:spcAft>
                      </a:pPr>
                      <a:r>
                        <a:rPr lang="de-D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Mittagessen</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de-DE"/>
                    </a:p>
                  </a:txBody>
                  <a:tcPr/>
                </a:tc>
                <a:tc gridSpan="2">
                  <a:txBody>
                    <a:bodyPr/>
                    <a:lstStyle/>
                    <a:p>
                      <a:pPr algn="ctr">
                        <a:lnSpc>
                          <a:spcPct val="107000"/>
                        </a:lnSpc>
                        <a:spcAft>
                          <a:spcPts val="800"/>
                        </a:spcAft>
                      </a:pPr>
                      <a:r>
                        <a:rPr lang="de-D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 offene Angebote</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de-DE"/>
                    </a:p>
                  </a:txBody>
                  <a:tcPr/>
                </a:tc>
                <a:tc>
                  <a:txBody>
                    <a:bodyPr/>
                    <a:lstStyle/>
                    <a:p>
                      <a:pPr algn="just">
                        <a:lnSpc>
                          <a:spcPct val="107000"/>
                        </a:lnSpc>
                        <a:spcAft>
                          <a:spcPts val="800"/>
                        </a:spcAft>
                      </a:pPr>
                      <a:r>
                        <a:rPr lang="de-DE"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Mittagessen</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pPr>
                      <a:r>
                        <a:rPr lang="de-D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AG/offene Angebote</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9972933"/>
                  </a:ext>
                </a:extLst>
              </a:tr>
              <a:tr h="440355">
                <a:tc>
                  <a:txBody>
                    <a:bodyPr/>
                    <a:lstStyle/>
                    <a:p>
                      <a:pPr>
                        <a:lnSpc>
                          <a:spcPct val="107000"/>
                        </a:lnSpc>
                        <a:spcAft>
                          <a:spcPts val="80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8. Stunde – bis 14:30 Uhr</a:t>
                      </a: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6">
                  <a:txBody>
                    <a:bodyPr/>
                    <a:lstStyle/>
                    <a:p>
                      <a:pPr algn="ctr">
                        <a:lnSpc>
                          <a:spcPct val="107000"/>
                        </a:lnSpc>
                        <a:spcAft>
                          <a:spcPts val="800"/>
                        </a:spcAft>
                      </a:pPr>
                      <a:r>
                        <a:rPr lang="de-D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Hausaufgaben</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939449344"/>
                  </a:ext>
                </a:extLst>
              </a:tr>
              <a:tr h="327961">
                <a:tc>
                  <a:txBody>
                    <a:bodyPr/>
                    <a:lstStyle/>
                    <a:p>
                      <a:pPr algn="ctr">
                        <a:lnSpc>
                          <a:spcPct val="107000"/>
                        </a:lnSpc>
                        <a:spcAft>
                          <a:spcPts val="80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14:30 Uhr – 17:00 Uhr</a:t>
                      </a: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6">
                  <a:txBody>
                    <a:bodyPr/>
                    <a:lstStyle/>
                    <a:p>
                      <a:pPr algn="ctr">
                        <a:lnSpc>
                          <a:spcPct val="107000"/>
                        </a:lnSpc>
                        <a:spcAft>
                          <a:spcPts val="800"/>
                        </a:spcAft>
                      </a:pPr>
                      <a:r>
                        <a:rPr lang="de-DE"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Betreuung - nur päd. Personal Känguru</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880" marR="46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671387345"/>
                  </a:ext>
                </a:extLst>
              </a:tr>
            </a:tbl>
          </a:graphicData>
        </a:graphic>
      </p:graphicFrame>
      <p:pic>
        <p:nvPicPr>
          <p:cNvPr id="8" name="Grafik 7">
            <a:extLst>
              <a:ext uri="{FF2B5EF4-FFF2-40B4-BE49-F238E27FC236}">
                <a16:creationId xmlns:a16="http://schemas.microsoft.com/office/drawing/2014/main" id="{F545C292-8A2B-4E3D-B831-3BC2DCEA6D51}"/>
              </a:ext>
            </a:extLst>
          </p:cNvPr>
          <p:cNvPicPr>
            <a:picLocks noChangeAspect="1"/>
          </p:cNvPicPr>
          <p:nvPr/>
        </p:nvPicPr>
        <p:blipFill>
          <a:blip r:embed="rId6"/>
          <a:stretch>
            <a:fillRect/>
          </a:stretch>
        </p:blipFill>
        <p:spPr>
          <a:xfrm>
            <a:off x="2416943" y="2486025"/>
            <a:ext cx="1819275" cy="1171575"/>
          </a:xfrm>
          <a:prstGeom prst="rect">
            <a:avLst/>
          </a:prstGeom>
        </p:spPr>
      </p:pic>
    </p:spTree>
    <p:extLst>
      <p:ext uri="{BB962C8B-B14F-4D97-AF65-F5344CB8AC3E}">
        <p14:creationId xmlns:p14="http://schemas.microsoft.com/office/powerpoint/2010/main" val="116611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5615917-FB02-4D69-B7F3-92DBBDC8C9C9}"/>
              </a:ext>
            </a:extLst>
          </p:cNvPr>
          <p:cNvSpPr txBox="1"/>
          <p:nvPr/>
        </p:nvSpPr>
        <p:spPr>
          <a:xfrm>
            <a:off x="508000" y="748145"/>
            <a:ext cx="3278909" cy="646331"/>
          </a:xfrm>
          <a:prstGeom prst="rect">
            <a:avLst/>
          </a:prstGeom>
          <a:noFill/>
        </p:spPr>
        <p:txBody>
          <a:bodyPr wrap="square">
            <a:spAutoFit/>
          </a:bodyPr>
          <a:lstStyle/>
          <a:p>
            <a:pPr algn="ctr"/>
            <a:r>
              <a:rPr lang="de-DE" b="1" dirty="0"/>
              <a:t>Modellhafter Tagesplan von Sandra 2e</a:t>
            </a:r>
            <a:endParaRPr lang="de-DE" dirty="0"/>
          </a:p>
        </p:txBody>
      </p:sp>
      <p:pic>
        <p:nvPicPr>
          <p:cNvPr id="4" name="Grafik 3">
            <a:extLst>
              <a:ext uri="{FF2B5EF4-FFF2-40B4-BE49-F238E27FC236}">
                <a16:creationId xmlns:a16="http://schemas.microsoft.com/office/drawing/2014/main" id="{EA698B20-F41C-4A15-85DA-87E3C853A805}"/>
              </a:ext>
            </a:extLst>
          </p:cNvPr>
          <p:cNvPicPr>
            <a:picLocks noChangeAspect="1"/>
          </p:cNvPicPr>
          <p:nvPr/>
        </p:nvPicPr>
        <p:blipFill>
          <a:blip r:embed="rId2"/>
          <a:stretch>
            <a:fillRect/>
          </a:stretch>
        </p:blipFill>
        <p:spPr>
          <a:xfrm>
            <a:off x="2256432" y="4833148"/>
            <a:ext cx="1644659" cy="1405918"/>
          </a:xfrm>
          <a:prstGeom prst="rect">
            <a:avLst/>
          </a:prstGeom>
        </p:spPr>
      </p:pic>
      <p:pic>
        <p:nvPicPr>
          <p:cNvPr id="5" name="Grafik 4">
            <a:extLst>
              <a:ext uri="{FF2B5EF4-FFF2-40B4-BE49-F238E27FC236}">
                <a16:creationId xmlns:a16="http://schemas.microsoft.com/office/drawing/2014/main" id="{6183D081-63F5-464E-A2A3-020F21207BC6}"/>
              </a:ext>
            </a:extLst>
          </p:cNvPr>
          <p:cNvPicPr>
            <a:picLocks noChangeAspect="1"/>
          </p:cNvPicPr>
          <p:nvPr/>
        </p:nvPicPr>
        <p:blipFill>
          <a:blip r:embed="rId3"/>
          <a:stretch>
            <a:fillRect/>
          </a:stretch>
        </p:blipFill>
        <p:spPr>
          <a:xfrm rot="21339980">
            <a:off x="1100097" y="4351577"/>
            <a:ext cx="879269" cy="1028687"/>
          </a:xfrm>
          <a:prstGeom prst="rect">
            <a:avLst/>
          </a:prstGeom>
        </p:spPr>
      </p:pic>
      <p:pic>
        <p:nvPicPr>
          <p:cNvPr id="6" name="Grafik 5">
            <a:extLst>
              <a:ext uri="{FF2B5EF4-FFF2-40B4-BE49-F238E27FC236}">
                <a16:creationId xmlns:a16="http://schemas.microsoft.com/office/drawing/2014/main" id="{7863DB8E-9255-4046-BE8D-F7A1FADAB664}"/>
              </a:ext>
            </a:extLst>
          </p:cNvPr>
          <p:cNvPicPr>
            <a:picLocks noChangeAspect="1"/>
          </p:cNvPicPr>
          <p:nvPr/>
        </p:nvPicPr>
        <p:blipFill>
          <a:blip r:embed="rId4"/>
          <a:stretch>
            <a:fillRect/>
          </a:stretch>
        </p:blipFill>
        <p:spPr>
          <a:xfrm>
            <a:off x="3170399" y="3677773"/>
            <a:ext cx="1277548" cy="995299"/>
          </a:xfrm>
          <a:prstGeom prst="rect">
            <a:avLst/>
          </a:prstGeom>
        </p:spPr>
      </p:pic>
      <p:pic>
        <p:nvPicPr>
          <p:cNvPr id="7" name="Grafik 6">
            <a:extLst>
              <a:ext uri="{FF2B5EF4-FFF2-40B4-BE49-F238E27FC236}">
                <a16:creationId xmlns:a16="http://schemas.microsoft.com/office/drawing/2014/main" id="{7C71BC6C-D30C-452C-970D-5C9A0F7A3561}"/>
              </a:ext>
            </a:extLst>
          </p:cNvPr>
          <p:cNvPicPr>
            <a:picLocks noChangeAspect="1"/>
          </p:cNvPicPr>
          <p:nvPr/>
        </p:nvPicPr>
        <p:blipFill>
          <a:blip r:embed="rId5"/>
          <a:stretch>
            <a:fillRect/>
          </a:stretch>
        </p:blipFill>
        <p:spPr>
          <a:xfrm>
            <a:off x="1188540" y="2858294"/>
            <a:ext cx="1104900" cy="1104900"/>
          </a:xfrm>
          <a:prstGeom prst="rect">
            <a:avLst/>
          </a:prstGeom>
        </p:spPr>
      </p:pic>
      <p:pic>
        <p:nvPicPr>
          <p:cNvPr id="8" name="Grafik 7">
            <a:extLst>
              <a:ext uri="{FF2B5EF4-FFF2-40B4-BE49-F238E27FC236}">
                <a16:creationId xmlns:a16="http://schemas.microsoft.com/office/drawing/2014/main" id="{F545C292-8A2B-4E3D-B831-3BC2DCEA6D51}"/>
              </a:ext>
            </a:extLst>
          </p:cNvPr>
          <p:cNvPicPr>
            <a:picLocks noChangeAspect="1"/>
          </p:cNvPicPr>
          <p:nvPr/>
        </p:nvPicPr>
        <p:blipFill>
          <a:blip r:embed="rId6"/>
          <a:stretch>
            <a:fillRect/>
          </a:stretch>
        </p:blipFill>
        <p:spPr>
          <a:xfrm>
            <a:off x="2416943" y="2486025"/>
            <a:ext cx="1819275" cy="1171575"/>
          </a:xfrm>
          <a:prstGeom prst="rect">
            <a:avLst/>
          </a:prstGeom>
        </p:spPr>
      </p:pic>
      <p:pic>
        <p:nvPicPr>
          <p:cNvPr id="2" name="Grafik 1">
            <a:extLst>
              <a:ext uri="{FF2B5EF4-FFF2-40B4-BE49-F238E27FC236}">
                <a16:creationId xmlns:a16="http://schemas.microsoft.com/office/drawing/2014/main" id="{0D277DC2-E661-4278-82E6-5DF6F3CEEA3A}"/>
              </a:ext>
            </a:extLst>
          </p:cNvPr>
          <p:cNvPicPr>
            <a:picLocks noChangeAspect="1"/>
          </p:cNvPicPr>
          <p:nvPr/>
        </p:nvPicPr>
        <p:blipFill>
          <a:blip r:embed="rId7"/>
          <a:stretch>
            <a:fillRect/>
          </a:stretch>
        </p:blipFill>
        <p:spPr>
          <a:xfrm>
            <a:off x="6245167" y="121633"/>
            <a:ext cx="3529890" cy="6614733"/>
          </a:xfrm>
          <a:prstGeom prst="rect">
            <a:avLst/>
          </a:prstGeom>
        </p:spPr>
      </p:pic>
    </p:spTree>
    <p:extLst>
      <p:ext uri="{BB962C8B-B14F-4D97-AF65-F5344CB8AC3E}">
        <p14:creationId xmlns:p14="http://schemas.microsoft.com/office/powerpoint/2010/main" val="3553081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833ECA-900E-5C47-A665-50FED6F88B81}"/>
              </a:ext>
            </a:extLst>
          </p:cNvPr>
          <p:cNvSpPr>
            <a:spLocks noGrp="1"/>
          </p:cNvSpPr>
          <p:nvPr>
            <p:ph type="title"/>
          </p:nvPr>
        </p:nvSpPr>
        <p:spPr/>
        <p:txBody>
          <a:bodyPr>
            <a:normAutofit/>
          </a:bodyPr>
          <a:lstStyle/>
          <a:p>
            <a:pPr algn="ctr"/>
            <a:r>
              <a:rPr lang="de-DE" b="1" dirty="0"/>
              <a:t>Ich möchte mein Kind </a:t>
            </a:r>
            <a:r>
              <a:rPr lang="de-DE" b="1" u="sng" dirty="0"/>
              <a:t>nicht</a:t>
            </a:r>
            <a:r>
              <a:rPr lang="de-DE" b="1" dirty="0"/>
              <a:t> für</a:t>
            </a:r>
            <a:br>
              <a:rPr lang="de-DE" b="1" dirty="0"/>
            </a:br>
            <a:r>
              <a:rPr lang="de-DE" b="1" dirty="0"/>
              <a:t>den Pakt anmelden</a:t>
            </a:r>
          </a:p>
        </p:txBody>
      </p:sp>
      <p:graphicFrame>
        <p:nvGraphicFramePr>
          <p:cNvPr id="5" name="Diagramm 4">
            <a:extLst>
              <a:ext uri="{FF2B5EF4-FFF2-40B4-BE49-F238E27FC236}">
                <a16:creationId xmlns:a16="http://schemas.microsoft.com/office/drawing/2014/main" id="{E1C7F547-4D4F-7E06-7EB7-73BFD82E4C54}"/>
              </a:ext>
            </a:extLst>
          </p:cNvPr>
          <p:cNvGraphicFramePr/>
          <p:nvPr>
            <p:extLst>
              <p:ext uri="{D42A27DB-BD31-4B8C-83A1-F6EECF244321}">
                <p14:modId xmlns:p14="http://schemas.microsoft.com/office/powerpoint/2010/main" val="1021740549"/>
              </p:ext>
            </p:extLst>
          </p:nvPr>
        </p:nvGraphicFramePr>
        <p:xfrm>
          <a:off x="1240367" y="1853141"/>
          <a:ext cx="9711266" cy="4639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rafik 6">
            <a:extLst>
              <a:ext uri="{FF2B5EF4-FFF2-40B4-BE49-F238E27FC236}">
                <a16:creationId xmlns:a16="http://schemas.microsoft.com/office/drawing/2014/main" id="{AD67DC50-7EEA-85F2-2C23-C3AF3FFB7092}"/>
              </a:ext>
            </a:extLst>
          </p:cNvPr>
          <p:cNvPicPr>
            <a:picLocks noChangeAspect="1"/>
          </p:cNvPicPr>
          <p:nvPr/>
        </p:nvPicPr>
        <p:blipFill>
          <a:blip r:embed="rId7"/>
          <a:stretch>
            <a:fillRect/>
          </a:stretch>
        </p:blipFill>
        <p:spPr>
          <a:xfrm>
            <a:off x="1913466" y="2008643"/>
            <a:ext cx="1026583" cy="1150481"/>
          </a:xfrm>
          <a:prstGeom prst="rect">
            <a:avLst/>
          </a:prstGeom>
        </p:spPr>
      </p:pic>
      <p:pic>
        <p:nvPicPr>
          <p:cNvPr id="9" name="Grafik 8">
            <a:extLst>
              <a:ext uri="{FF2B5EF4-FFF2-40B4-BE49-F238E27FC236}">
                <a16:creationId xmlns:a16="http://schemas.microsoft.com/office/drawing/2014/main" id="{A919F066-47B3-6EDD-007B-2A605ADD9AB7}"/>
              </a:ext>
            </a:extLst>
          </p:cNvPr>
          <p:cNvPicPr>
            <a:picLocks noChangeAspect="1"/>
          </p:cNvPicPr>
          <p:nvPr/>
        </p:nvPicPr>
        <p:blipFill>
          <a:blip r:embed="rId8"/>
          <a:stretch>
            <a:fillRect/>
          </a:stretch>
        </p:blipFill>
        <p:spPr>
          <a:xfrm>
            <a:off x="1837266" y="5240866"/>
            <a:ext cx="1040491" cy="1094845"/>
          </a:xfrm>
          <a:prstGeom prst="rect">
            <a:avLst/>
          </a:prstGeom>
        </p:spPr>
      </p:pic>
      <p:pic>
        <p:nvPicPr>
          <p:cNvPr id="11" name="Grafik 10">
            <a:extLst>
              <a:ext uri="{FF2B5EF4-FFF2-40B4-BE49-F238E27FC236}">
                <a16:creationId xmlns:a16="http://schemas.microsoft.com/office/drawing/2014/main" id="{46DB9483-1EA8-776C-2EAD-E5AE649E9D3F}"/>
              </a:ext>
            </a:extLst>
          </p:cNvPr>
          <p:cNvPicPr>
            <a:picLocks noChangeAspect="1"/>
          </p:cNvPicPr>
          <p:nvPr/>
        </p:nvPicPr>
        <p:blipFill>
          <a:blip r:embed="rId9"/>
          <a:stretch>
            <a:fillRect/>
          </a:stretch>
        </p:blipFill>
        <p:spPr>
          <a:xfrm>
            <a:off x="1566668" y="5334000"/>
            <a:ext cx="693596" cy="603778"/>
          </a:xfrm>
          <a:prstGeom prst="rect">
            <a:avLst/>
          </a:prstGeom>
        </p:spPr>
      </p:pic>
      <p:pic>
        <p:nvPicPr>
          <p:cNvPr id="13" name="Grafik 12">
            <a:extLst>
              <a:ext uri="{FF2B5EF4-FFF2-40B4-BE49-F238E27FC236}">
                <a16:creationId xmlns:a16="http://schemas.microsoft.com/office/drawing/2014/main" id="{0EE5D7D9-8A9E-DE1B-3796-A8D782219114}"/>
              </a:ext>
            </a:extLst>
          </p:cNvPr>
          <p:cNvPicPr>
            <a:picLocks noChangeAspect="1"/>
          </p:cNvPicPr>
          <p:nvPr/>
        </p:nvPicPr>
        <p:blipFill>
          <a:blip r:embed="rId10"/>
          <a:stretch>
            <a:fillRect/>
          </a:stretch>
        </p:blipFill>
        <p:spPr>
          <a:xfrm>
            <a:off x="2357511" y="5399085"/>
            <a:ext cx="903175" cy="936626"/>
          </a:xfrm>
          <a:prstGeom prst="rect">
            <a:avLst/>
          </a:prstGeom>
        </p:spPr>
      </p:pic>
      <p:pic>
        <p:nvPicPr>
          <p:cNvPr id="3" name="Grafik 2">
            <a:extLst>
              <a:ext uri="{FF2B5EF4-FFF2-40B4-BE49-F238E27FC236}">
                <a16:creationId xmlns:a16="http://schemas.microsoft.com/office/drawing/2014/main" id="{C6BAE30C-7449-C598-3A2E-9E73FCEE7A41}"/>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3601" y="101284"/>
            <a:ext cx="1111650" cy="669727"/>
          </a:xfrm>
          <a:prstGeom prst="rect">
            <a:avLst/>
          </a:prstGeom>
          <a:noFill/>
        </p:spPr>
      </p:pic>
      <p:pic>
        <p:nvPicPr>
          <p:cNvPr id="4" name="Grafik 3" descr="Ein Bild, das Text, Clipart, Grafiken, Darstellung enthält.&#10;&#10;KI-generierte Inhalte können fehlerhaft sein.">
            <a:extLst>
              <a:ext uri="{FF2B5EF4-FFF2-40B4-BE49-F238E27FC236}">
                <a16:creationId xmlns:a16="http://schemas.microsoft.com/office/drawing/2014/main" id="{3B3F64AE-6E88-420F-63D6-6B374D59212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454110" y="193478"/>
            <a:ext cx="1012772" cy="396457"/>
          </a:xfrm>
          <a:prstGeom prst="rect">
            <a:avLst/>
          </a:prstGeom>
        </p:spPr>
      </p:pic>
    </p:spTree>
    <p:extLst>
      <p:ext uri="{BB962C8B-B14F-4D97-AF65-F5344CB8AC3E}">
        <p14:creationId xmlns:p14="http://schemas.microsoft.com/office/powerpoint/2010/main" val="3075187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F04E67-C083-460D-B75B-2FB8191583D9}"/>
              </a:ext>
            </a:extLst>
          </p:cNvPr>
          <p:cNvSpPr>
            <a:spLocks noGrp="1"/>
          </p:cNvSpPr>
          <p:nvPr>
            <p:ph type="title"/>
          </p:nvPr>
        </p:nvSpPr>
        <p:spPr/>
        <p:txBody>
          <a:bodyPr/>
          <a:lstStyle/>
          <a:p>
            <a:pPr algn="ctr"/>
            <a:r>
              <a:rPr lang="de-DE" b="1" dirty="0"/>
              <a:t>Ich möchte mein Kind </a:t>
            </a:r>
            <a:r>
              <a:rPr lang="de-DE" b="1" u="sng" dirty="0"/>
              <a:t>nicht</a:t>
            </a:r>
            <a:r>
              <a:rPr lang="de-DE" b="1" dirty="0"/>
              <a:t> für</a:t>
            </a:r>
            <a:br>
              <a:rPr lang="de-DE" b="1" dirty="0"/>
            </a:br>
            <a:r>
              <a:rPr lang="de-DE" b="1" dirty="0"/>
              <a:t>den Pakt anmelden</a:t>
            </a:r>
            <a:endParaRPr lang="de-DE" dirty="0"/>
          </a:p>
        </p:txBody>
      </p:sp>
      <p:grpSp>
        <p:nvGrpSpPr>
          <p:cNvPr id="3" name="Gruppieren 2">
            <a:extLst>
              <a:ext uri="{FF2B5EF4-FFF2-40B4-BE49-F238E27FC236}">
                <a16:creationId xmlns:a16="http://schemas.microsoft.com/office/drawing/2014/main" id="{EBBF5E42-E31F-4413-9F10-0B7831678F81}"/>
              </a:ext>
            </a:extLst>
          </p:cNvPr>
          <p:cNvGrpSpPr/>
          <p:nvPr/>
        </p:nvGrpSpPr>
        <p:grpSpPr>
          <a:xfrm>
            <a:off x="1240367" y="1979084"/>
            <a:ext cx="9711266" cy="1449916"/>
            <a:chOff x="0" y="0"/>
            <a:chExt cx="9711266" cy="1449916"/>
          </a:xfrm>
          <a:solidFill>
            <a:srgbClr val="A50021"/>
          </a:solidFill>
          <a:scene3d>
            <a:camera prst="orthographicFront"/>
            <a:lightRig rig="chilly" dir="t"/>
          </a:scene3d>
        </p:grpSpPr>
        <p:sp>
          <p:nvSpPr>
            <p:cNvPr id="4" name="Rechteck: abgerundete Ecken 3">
              <a:extLst>
                <a:ext uri="{FF2B5EF4-FFF2-40B4-BE49-F238E27FC236}">
                  <a16:creationId xmlns:a16="http://schemas.microsoft.com/office/drawing/2014/main" id="{156CA6CB-001F-4558-85E3-368927E5CA89}"/>
                </a:ext>
              </a:extLst>
            </p:cNvPr>
            <p:cNvSpPr/>
            <p:nvPr/>
          </p:nvSpPr>
          <p:spPr>
            <a:xfrm>
              <a:off x="0" y="0"/>
              <a:ext cx="9711266" cy="1449916"/>
            </a:xfrm>
            <a:prstGeom prst="roundRect">
              <a:avLst>
                <a:gd name="adj" fmla="val 10000"/>
              </a:avLst>
            </a:prstGeom>
            <a:grpFill/>
            <a:sp3d prstMaterial="translucentPowder">
              <a:bevelT w="127000" h="25400" prst="softRound"/>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de-DE"/>
            </a:p>
          </p:txBody>
        </p:sp>
        <p:sp>
          <p:nvSpPr>
            <p:cNvPr id="5" name="Rechteck: abgerundete Ecken 4">
              <a:extLst>
                <a:ext uri="{FF2B5EF4-FFF2-40B4-BE49-F238E27FC236}">
                  <a16:creationId xmlns:a16="http://schemas.microsoft.com/office/drawing/2014/main" id="{D917B04C-4383-4AFE-973F-FBEED040D6C7}"/>
                </a:ext>
              </a:extLst>
            </p:cNvPr>
            <p:cNvSpPr txBox="1"/>
            <p:nvPr/>
          </p:nvSpPr>
          <p:spPr>
            <a:xfrm>
              <a:off x="2087244" y="0"/>
              <a:ext cx="7624021" cy="1449916"/>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de-DE" sz="2200" kern="1200" dirty="0"/>
                <a:t>Die Hofaufsicht beginnt um 7.45 Uhr. Sie können ihr Kind gerne schicken.</a:t>
              </a:r>
            </a:p>
          </p:txBody>
        </p:sp>
      </p:grpSp>
      <p:pic>
        <p:nvPicPr>
          <p:cNvPr id="9" name="Grafik 8">
            <a:extLst>
              <a:ext uri="{FF2B5EF4-FFF2-40B4-BE49-F238E27FC236}">
                <a16:creationId xmlns:a16="http://schemas.microsoft.com/office/drawing/2014/main" id="{054E7A9C-6741-4E61-B1E6-6BDE2D67233B}"/>
              </a:ext>
            </a:extLst>
          </p:cNvPr>
          <p:cNvPicPr>
            <a:picLocks noChangeAspect="1"/>
          </p:cNvPicPr>
          <p:nvPr/>
        </p:nvPicPr>
        <p:blipFill>
          <a:blip r:embed="rId2"/>
          <a:stretch>
            <a:fillRect/>
          </a:stretch>
        </p:blipFill>
        <p:spPr>
          <a:xfrm>
            <a:off x="1367576" y="2143575"/>
            <a:ext cx="1960034" cy="112093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pSp>
        <p:nvGrpSpPr>
          <p:cNvPr id="6" name="Gruppieren 5">
            <a:extLst>
              <a:ext uri="{FF2B5EF4-FFF2-40B4-BE49-F238E27FC236}">
                <a16:creationId xmlns:a16="http://schemas.microsoft.com/office/drawing/2014/main" id="{19BF81A6-5F66-4C2A-87FF-8B0DE38665C5}"/>
              </a:ext>
            </a:extLst>
          </p:cNvPr>
          <p:cNvGrpSpPr/>
          <p:nvPr/>
        </p:nvGrpSpPr>
        <p:grpSpPr>
          <a:xfrm>
            <a:off x="1240367" y="3609477"/>
            <a:ext cx="9711266" cy="1449916"/>
            <a:chOff x="0" y="0"/>
            <a:chExt cx="9711266" cy="1449916"/>
          </a:xfrm>
          <a:solidFill>
            <a:srgbClr val="A50021"/>
          </a:solidFill>
          <a:scene3d>
            <a:camera prst="orthographicFront"/>
            <a:lightRig rig="chilly" dir="t"/>
          </a:scene3d>
        </p:grpSpPr>
        <p:sp>
          <p:nvSpPr>
            <p:cNvPr id="7" name="Rechteck: abgerundete Ecken 6">
              <a:extLst>
                <a:ext uri="{FF2B5EF4-FFF2-40B4-BE49-F238E27FC236}">
                  <a16:creationId xmlns:a16="http://schemas.microsoft.com/office/drawing/2014/main" id="{9A4F9058-E670-4587-AEBD-18A009525809}"/>
                </a:ext>
              </a:extLst>
            </p:cNvPr>
            <p:cNvSpPr/>
            <p:nvPr/>
          </p:nvSpPr>
          <p:spPr>
            <a:xfrm>
              <a:off x="0" y="0"/>
              <a:ext cx="9711266" cy="1449916"/>
            </a:xfrm>
            <a:prstGeom prst="roundRect">
              <a:avLst>
                <a:gd name="adj" fmla="val 10000"/>
              </a:avLst>
            </a:prstGeom>
            <a:grpFill/>
            <a:sp3d prstMaterial="translucentPowder">
              <a:bevelT w="127000" h="25400" prst="softRound"/>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de-DE"/>
            </a:p>
          </p:txBody>
        </p:sp>
        <p:sp>
          <p:nvSpPr>
            <p:cNvPr id="8" name="Rechteck: abgerundete Ecken 4">
              <a:extLst>
                <a:ext uri="{FF2B5EF4-FFF2-40B4-BE49-F238E27FC236}">
                  <a16:creationId xmlns:a16="http://schemas.microsoft.com/office/drawing/2014/main" id="{1C3F883D-9FD6-4D0E-A1F6-A88B329E2834}"/>
                </a:ext>
              </a:extLst>
            </p:cNvPr>
            <p:cNvSpPr txBox="1"/>
            <p:nvPr/>
          </p:nvSpPr>
          <p:spPr>
            <a:xfrm>
              <a:off x="2087244" y="0"/>
              <a:ext cx="7624021" cy="1449916"/>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de-DE" sz="2200" kern="1200" dirty="0"/>
                <a:t>Eine Ferienbetreuung kann NICHT dazugebucht werden. </a:t>
              </a:r>
            </a:p>
          </p:txBody>
        </p:sp>
      </p:grpSp>
      <p:pic>
        <p:nvPicPr>
          <p:cNvPr id="10" name="Grafik 9">
            <a:extLst>
              <a:ext uri="{FF2B5EF4-FFF2-40B4-BE49-F238E27FC236}">
                <a16:creationId xmlns:a16="http://schemas.microsoft.com/office/drawing/2014/main" id="{C7B86B11-BBAE-4F3E-962D-50A6B64031EF}"/>
              </a:ext>
            </a:extLst>
          </p:cNvPr>
          <p:cNvPicPr>
            <a:picLocks noChangeAspect="1"/>
          </p:cNvPicPr>
          <p:nvPr/>
        </p:nvPicPr>
        <p:blipFill>
          <a:blip r:embed="rId3"/>
          <a:stretch>
            <a:fillRect/>
          </a:stretch>
        </p:blipFill>
        <p:spPr>
          <a:xfrm>
            <a:off x="1449226" y="3717396"/>
            <a:ext cx="1669527" cy="1224511"/>
          </a:xfrm>
          <a:prstGeom prst="roundRect">
            <a:avLst>
              <a:gd name="adj" fmla="val 4167"/>
            </a:avLst>
          </a:prstGeom>
          <a:pattFill prst="narVert">
            <a:fgClr>
              <a:schemeClr val="accent2">
                <a:lumMod val="40000"/>
                <a:lumOff val="60000"/>
              </a:schemeClr>
            </a:fgClr>
            <a:bgClr>
              <a:schemeClr val="bg1"/>
            </a:bgClr>
          </a:patt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Grafik 10">
            <a:extLst>
              <a:ext uri="{FF2B5EF4-FFF2-40B4-BE49-F238E27FC236}">
                <a16:creationId xmlns:a16="http://schemas.microsoft.com/office/drawing/2014/main" id="{8AF8A292-0030-DA13-EBA3-6BD55E49110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01" y="101284"/>
            <a:ext cx="1111650" cy="669727"/>
          </a:xfrm>
          <a:prstGeom prst="rect">
            <a:avLst/>
          </a:prstGeom>
          <a:noFill/>
        </p:spPr>
      </p:pic>
    </p:spTree>
    <p:extLst>
      <p:ext uri="{BB962C8B-B14F-4D97-AF65-F5344CB8AC3E}">
        <p14:creationId xmlns:p14="http://schemas.microsoft.com/office/powerpoint/2010/main" val="4116115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B13E04-2ACF-B019-C564-566505F3702F}"/>
              </a:ext>
            </a:extLst>
          </p:cNvPr>
          <p:cNvSpPr>
            <a:spLocks noGrp="1"/>
          </p:cNvSpPr>
          <p:nvPr>
            <p:ph type="title"/>
          </p:nvPr>
        </p:nvSpPr>
        <p:spPr/>
        <p:txBody>
          <a:bodyPr/>
          <a:lstStyle/>
          <a:p>
            <a:pPr algn="ctr"/>
            <a:r>
              <a:rPr lang="de-DE" b="1" dirty="0"/>
              <a:t>Ich möchte mein Kind für den</a:t>
            </a:r>
            <a:br>
              <a:rPr lang="de-DE" b="1" dirty="0"/>
            </a:br>
            <a:r>
              <a:rPr lang="de-DE" b="1" dirty="0"/>
              <a:t>Pakt anmelden</a:t>
            </a:r>
          </a:p>
        </p:txBody>
      </p:sp>
      <p:graphicFrame>
        <p:nvGraphicFramePr>
          <p:cNvPr id="3" name="Diagramm 2">
            <a:extLst>
              <a:ext uri="{FF2B5EF4-FFF2-40B4-BE49-F238E27FC236}">
                <a16:creationId xmlns:a16="http://schemas.microsoft.com/office/drawing/2014/main" id="{D2465F0A-4F32-C80B-986F-ECA788BA45EA}"/>
              </a:ext>
            </a:extLst>
          </p:cNvPr>
          <p:cNvGraphicFramePr/>
          <p:nvPr>
            <p:extLst>
              <p:ext uri="{D42A27DB-BD31-4B8C-83A1-F6EECF244321}">
                <p14:modId xmlns:p14="http://schemas.microsoft.com/office/powerpoint/2010/main" val="207769384"/>
              </p:ext>
            </p:extLst>
          </p:nvPr>
        </p:nvGraphicFramePr>
        <p:xfrm>
          <a:off x="1583266" y="1625600"/>
          <a:ext cx="9254068"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fik 4">
            <a:extLst>
              <a:ext uri="{FF2B5EF4-FFF2-40B4-BE49-F238E27FC236}">
                <a16:creationId xmlns:a16="http://schemas.microsoft.com/office/drawing/2014/main" id="{D8D9C843-777C-FFD5-7A9D-999626D7B9DA}"/>
              </a:ext>
            </a:extLst>
          </p:cNvPr>
          <p:cNvPicPr>
            <a:picLocks noChangeAspect="1"/>
          </p:cNvPicPr>
          <p:nvPr/>
        </p:nvPicPr>
        <p:blipFill>
          <a:blip r:embed="rId7"/>
          <a:srcRect t="24603" b="11544"/>
          <a:stretch/>
        </p:blipFill>
        <p:spPr>
          <a:xfrm>
            <a:off x="2039937" y="1947333"/>
            <a:ext cx="1457325" cy="936625"/>
          </a:xfrm>
          <a:prstGeom prst="rect">
            <a:avLst/>
          </a:prstGeom>
        </p:spPr>
      </p:pic>
      <p:pic>
        <p:nvPicPr>
          <p:cNvPr id="7" name="Grafik 6">
            <a:extLst>
              <a:ext uri="{FF2B5EF4-FFF2-40B4-BE49-F238E27FC236}">
                <a16:creationId xmlns:a16="http://schemas.microsoft.com/office/drawing/2014/main" id="{CF3FAE1C-A8DC-B233-6BBD-48727C56AADC}"/>
              </a:ext>
            </a:extLst>
          </p:cNvPr>
          <p:cNvPicPr>
            <a:picLocks noChangeAspect="1"/>
          </p:cNvPicPr>
          <p:nvPr/>
        </p:nvPicPr>
        <p:blipFill>
          <a:blip r:embed="rId8"/>
          <a:stretch>
            <a:fillRect/>
          </a:stretch>
        </p:blipFill>
        <p:spPr>
          <a:xfrm>
            <a:off x="2039937" y="1676387"/>
            <a:ext cx="566208" cy="626159"/>
          </a:xfrm>
          <a:prstGeom prst="rect">
            <a:avLst/>
          </a:prstGeom>
        </p:spPr>
      </p:pic>
      <p:pic>
        <p:nvPicPr>
          <p:cNvPr id="9" name="Grafik 8">
            <a:extLst>
              <a:ext uri="{FF2B5EF4-FFF2-40B4-BE49-F238E27FC236}">
                <a16:creationId xmlns:a16="http://schemas.microsoft.com/office/drawing/2014/main" id="{143A1315-D588-6586-8BD5-3E2B97DE96EB}"/>
              </a:ext>
            </a:extLst>
          </p:cNvPr>
          <p:cNvPicPr>
            <a:picLocks noChangeAspect="1"/>
          </p:cNvPicPr>
          <p:nvPr/>
        </p:nvPicPr>
        <p:blipFill>
          <a:blip r:embed="rId9"/>
          <a:stretch>
            <a:fillRect/>
          </a:stretch>
        </p:blipFill>
        <p:spPr>
          <a:xfrm>
            <a:off x="2039937" y="3600631"/>
            <a:ext cx="1251399" cy="1087603"/>
          </a:xfrm>
          <a:prstGeom prst="rect">
            <a:avLst/>
          </a:prstGeom>
        </p:spPr>
      </p:pic>
      <p:pic>
        <p:nvPicPr>
          <p:cNvPr id="15" name="Grafik 14">
            <a:extLst>
              <a:ext uri="{FF2B5EF4-FFF2-40B4-BE49-F238E27FC236}">
                <a16:creationId xmlns:a16="http://schemas.microsoft.com/office/drawing/2014/main" id="{F412B667-CE73-2F44-D5CB-498759E04DF4}"/>
              </a:ext>
            </a:extLst>
          </p:cNvPr>
          <p:cNvPicPr>
            <a:picLocks noChangeAspect="1"/>
          </p:cNvPicPr>
          <p:nvPr/>
        </p:nvPicPr>
        <p:blipFill>
          <a:blip r:embed="rId10"/>
          <a:stretch>
            <a:fillRect/>
          </a:stretch>
        </p:blipFill>
        <p:spPr>
          <a:xfrm>
            <a:off x="2039937" y="5404907"/>
            <a:ext cx="1104900" cy="962025"/>
          </a:xfrm>
          <a:prstGeom prst="rect">
            <a:avLst/>
          </a:prstGeom>
        </p:spPr>
      </p:pic>
      <p:pic>
        <p:nvPicPr>
          <p:cNvPr id="6" name="Grafik 5">
            <a:extLst>
              <a:ext uri="{FF2B5EF4-FFF2-40B4-BE49-F238E27FC236}">
                <a16:creationId xmlns:a16="http://schemas.microsoft.com/office/drawing/2014/main" id="{DEDC80EE-F802-F37B-5515-2B36C149118F}"/>
              </a:ext>
            </a:extLst>
          </p:cNvPr>
          <p:cNvPicPr>
            <a:picLocks noChangeAspect="1"/>
          </p:cNvPicPr>
          <p:nvPr/>
        </p:nvPicPr>
        <p:blipFill>
          <a:blip r:embed="rId11"/>
          <a:stretch>
            <a:fillRect/>
          </a:stretch>
        </p:blipFill>
        <p:spPr>
          <a:xfrm>
            <a:off x="2039937" y="3805767"/>
            <a:ext cx="1234847" cy="512233"/>
          </a:xfrm>
          <a:prstGeom prst="rect">
            <a:avLst/>
          </a:prstGeom>
        </p:spPr>
      </p:pic>
      <p:pic>
        <p:nvPicPr>
          <p:cNvPr id="4" name="Grafik 3">
            <a:extLst>
              <a:ext uri="{FF2B5EF4-FFF2-40B4-BE49-F238E27FC236}">
                <a16:creationId xmlns:a16="http://schemas.microsoft.com/office/drawing/2014/main" id="{BFC644D6-FBE0-E85D-739A-073AA1DE85E3}"/>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3601" y="101284"/>
            <a:ext cx="1111650" cy="669727"/>
          </a:xfrm>
          <a:prstGeom prst="rect">
            <a:avLst/>
          </a:prstGeom>
          <a:noFill/>
        </p:spPr>
      </p:pic>
      <p:pic>
        <p:nvPicPr>
          <p:cNvPr id="8" name="Grafik 7" descr="Ein Bild, das Text, Clipart, Grafiken, Darstellung enthält.&#10;&#10;KI-generierte Inhalte können fehlerhaft sein.">
            <a:extLst>
              <a:ext uri="{FF2B5EF4-FFF2-40B4-BE49-F238E27FC236}">
                <a16:creationId xmlns:a16="http://schemas.microsoft.com/office/drawing/2014/main" id="{8EB15372-1C96-5DFC-2C32-5D7AEBA56E1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562265" y="237918"/>
            <a:ext cx="1012772" cy="396457"/>
          </a:xfrm>
          <a:prstGeom prst="rect">
            <a:avLst/>
          </a:prstGeom>
        </p:spPr>
      </p:pic>
    </p:spTree>
    <p:extLst>
      <p:ext uri="{BB962C8B-B14F-4D97-AF65-F5344CB8AC3E}">
        <p14:creationId xmlns:p14="http://schemas.microsoft.com/office/powerpoint/2010/main" val="735751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082A80A0-201E-339D-8A7F-9EA2F2DA06D4}"/>
              </a:ext>
            </a:extLst>
          </p:cNvPr>
          <p:cNvPicPr>
            <a:picLocks noChangeAspect="1"/>
          </p:cNvPicPr>
          <p:nvPr/>
        </p:nvPicPr>
        <p:blipFill>
          <a:blip r:embed="rId2"/>
          <a:stretch>
            <a:fillRect/>
          </a:stretch>
        </p:blipFill>
        <p:spPr>
          <a:xfrm>
            <a:off x="1215252" y="511811"/>
            <a:ext cx="9580568" cy="5834378"/>
          </a:xfrm>
          <a:prstGeom prst="rect">
            <a:avLst/>
          </a:prstGeom>
          <a:noFill/>
        </p:spPr>
      </p:pic>
      <p:sp>
        <p:nvSpPr>
          <p:cNvPr id="2" name="Titel 1">
            <a:extLst>
              <a:ext uri="{FF2B5EF4-FFF2-40B4-BE49-F238E27FC236}">
                <a16:creationId xmlns:a16="http://schemas.microsoft.com/office/drawing/2014/main" id="{46062038-3557-9231-E395-1F8472A8EDEB}"/>
              </a:ext>
            </a:extLst>
          </p:cNvPr>
          <p:cNvSpPr>
            <a:spLocks noGrp="1"/>
          </p:cNvSpPr>
          <p:nvPr>
            <p:ph type="title"/>
          </p:nvPr>
        </p:nvSpPr>
        <p:spPr>
          <a:xfrm>
            <a:off x="838199" y="571497"/>
            <a:ext cx="10515600" cy="1325563"/>
          </a:xfrm>
        </p:spPr>
        <p:txBody>
          <a:bodyPr/>
          <a:lstStyle/>
          <a:p>
            <a:pPr algn="ctr"/>
            <a:r>
              <a:rPr lang="de-DE" b="1" dirty="0"/>
              <a:t>Fragen zum Pakt</a:t>
            </a:r>
          </a:p>
        </p:txBody>
      </p:sp>
      <p:pic>
        <p:nvPicPr>
          <p:cNvPr id="5" name="Inhaltsplatzhalter 4">
            <a:extLst>
              <a:ext uri="{FF2B5EF4-FFF2-40B4-BE49-F238E27FC236}">
                <a16:creationId xmlns:a16="http://schemas.microsoft.com/office/drawing/2014/main" id="{D0F7C94B-7728-CAF7-2173-18C63AF0DA58}"/>
              </a:ext>
            </a:extLst>
          </p:cNvPr>
          <p:cNvPicPr>
            <a:picLocks noGrp="1" noChangeAspect="1"/>
          </p:cNvPicPr>
          <p:nvPr>
            <p:ph idx="1"/>
          </p:nvPr>
        </p:nvPicPr>
        <p:blipFill>
          <a:blip r:embed="rId3"/>
          <a:stretch>
            <a:fillRect/>
          </a:stretch>
        </p:blipFill>
        <p:spPr>
          <a:xfrm>
            <a:off x="4419272" y="2968360"/>
            <a:ext cx="3162885" cy="2653507"/>
          </a:xfrm>
        </p:spPr>
      </p:pic>
      <p:pic>
        <p:nvPicPr>
          <p:cNvPr id="7" name="Grafik 6">
            <a:extLst>
              <a:ext uri="{FF2B5EF4-FFF2-40B4-BE49-F238E27FC236}">
                <a16:creationId xmlns:a16="http://schemas.microsoft.com/office/drawing/2014/main" id="{D10A8DA4-1768-C992-15A0-431ED8515B4D}"/>
              </a:ext>
            </a:extLst>
          </p:cNvPr>
          <p:cNvPicPr>
            <a:picLocks noChangeAspect="1"/>
          </p:cNvPicPr>
          <p:nvPr/>
        </p:nvPicPr>
        <p:blipFill>
          <a:blip r:embed="rId4"/>
          <a:stretch>
            <a:fillRect/>
          </a:stretch>
        </p:blipFill>
        <p:spPr>
          <a:xfrm>
            <a:off x="7342960" y="1999586"/>
            <a:ext cx="1269409" cy="1094318"/>
          </a:xfrm>
          <a:prstGeom prst="rect">
            <a:avLst/>
          </a:prstGeom>
        </p:spPr>
      </p:pic>
      <p:pic>
        <p:nvPicPr>
          <p:cNvPr id="9" name="Grafik 8">
            <a:extLst>
              <a:ext uri="{FF2B5EF4-FFF2-40B4-BE49-F238E27FC236}">
                <a16:creationId xmlns:a16="http://schemas.microsoft.com/office/drawing/2014/main" id="{835672E3-D8AC-703C-1501-3F59746BF1D0}"/>
              </a:ext>
            </a:extLst>
          </p:cNvPr>
          <p:cNvPicPr>
            <a:picLocks noChangeAspect="1"/>
          </p:cNvPicPr>
          <p:nvPr/>
        </p:nvPicPr>
        <p:blipFill>
          <a:blip r:embed="rId5"/>
          <a:stretch>
            <a:fillRect/>
          </a:stretch>
        </p:blipFill>
        <p:spPr>
          <a:xfrm>
            <a:off x="7843960" y="2155559"/>
            <a:ext cx="267408" cy="487627"/>
          </a:xfrm>
          <a:prstGeom prst="rect">
            <a:avLst/>
          </a:prstGeom>
        </p:spPr>
      </p:pic>
      <p:pic>
        <p:nvPicPr>
          <p:cNvPr id="11" name="Grafik 10">
            <a:extLst>
              <a:ext uri="{FF2B5EF4-FFF2-40B4-BE49-F238E27FC236}">
                <a16:creationId xmlns:a16="http://schemas.microsoft.com/office/drawing/2014/main" id="{11F8C6A7-7BC6-3111-FAB9-2E669B4FB5DA}"/>
              </a:ext>
            </a:extLst>
          </p:cNvPr>
          <p:cNvPicPr>
            <a:picLocks noChangeAspect="1"/>
          </p:cNvPicPr>
          <p:nvPr/>
        </p:nvPicPr>
        <p:blipFill>
          <a:blip r:embed="rId6"/>
          <a:stretch>
            <a:fillRect/>
          </a:stretch>
        </p:blipFill>
        <p:spPr>
          <a:xfrm>
            <a:off x="3295843" y="2128837"/>
            <a:ext cx="1193291" cy="1028699"/>
          </a:xfrm>
          <a:prstGeom prst="rect">
            <a:avLst/>
          </a:prstGeom>
        </p:spPr>
      </p:pic>
      <p:pic>
        <p:nvPicPr>
          <p:cNvPr id="13" name="Grafik 12">
            <a:extLst>
              <a:ext uri="{FF2B5EF4-FFF2-40B4-BE49-F238E27FC236}">
                <a16:creationId xmlns:a16="http://schemas.microsoft.com/office/drawing/2014/main" id="{90D482B4-3C5B-D9AE-6766-06FC403C25A8}"/>
              </a:ext>
            </a:extLst>
          </p:cNvPr>
          <p:cNvPicPr>
            <a:picLocks noChangeAspect="1"/>
          </p:cNvPicPr>
          <p:nvPr/>
        </p:nvPicPr>
        <p:blipFill>
          <a:blip r:embed="rId7"/>
          <a:stretch>
            <a:fillRect/>
          </a:stretch>
        </p:blipFill>
        <p:spPr>
          <a:xfrm>
            <a:off x="3770464" y="2304784"/>
            <a:ext cx="244048" cy="445028"/>
          </a:xfrm>
          <a:prstGeom prst="rect">
            <a:avLst/>
          </a:prstGeom>
        </p:spPr>
      </p:pic>
      <p:pic>
        <p:nvPicPr>
          <p:cNvPr id="3" name="Grafik 2">
            <a:extLst>
              <a:ext uri="{FF2B5EF4-FFF2-40B4-BE49-F238E27FC236}">
                <a16:creationId xmlns:a16="http://schemas.microsoft.com/office/drawing/2014/main" id="{CA244865-9569-3D37-C18C-9AD470DFD24C}"/>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601" y="101284"/>
            <a:ext cx="1111650" cy="669727"/>
          </a:xfrm>
          <a:prstGeom prst="rect">
            <a:avLst/>
          </a:prstGeom>
          <a:noFill/>
        </p:spPr>
      </p:pic>
      <p:pic>
        <p:nvPicPr>
          <p:cNvPr id="4" name="Grafik 3" descr="Ein Bild, das Text, Clipart, Grafiken, Darstellung enthält.&#10;&#10;KI-generierte Inhalte können fehlerhaft sein.">
            <a:extLst>
              <a:ext uri="{FF2B5EF4-FFF2-40B4-BE49-F238E27FC236}">
                <a16:creationId xmlns:a16="http://schemas.microsoft.com/office/drawing/2014/main" id="{F8D678BA-C6B5-6D86-A827-9DDFFC69A2A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68424" y="175040"/>
            <a:ext cx="1012772" cy="396457"/>
          </a:xfrm>
          <a:prstGeom prst="rect">
            <a:avLst/>
          </a:prstGeom>
        </p:spPr>
      </p:pic>
    </p:spTree>
    <p:extLst>
      <p:ext uri="{BB962C8B-B14F-4D97-AF65-F5344CB8AC3E}">
        <p14:creationId xmlns:p14="http://schemas.microsoft.com/office/powerpoint/2010/main" val="41942614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DCE385-5440-F5DA-3FE7-78CF33B2992F}"/>
              </a:ext>
            </a:extLst>
          </p:cNvPr>
          <p:cNvSpPr>
            <a:spLocks noGrp="1"/>
          </p:cNvSpPr>
          <p:nvPr>
            <p:ph type="title"/>
          </p:nvPr>
        </p:nvSpPr>
        <p:spPr/>
        <p:txBody>
          <a:bodyPr/>
          <a:lstStyle/>
          <a:p>
            <a:pPr algn="ctr"/>
            <a:r>
              <a:rPr lang="de-DE" dirty="0"/>
              <a:t>Mein Kind ist im Pakt für den Ganztag</a:t>
            </a:r>
          </a:p>
        </p:txBody>
      </p:sp>
      <p:graphicFrame>
        <p:nvGraphicFramePr>
          <p:cNvPr id="4" name="Inhaltsplatzhalter 3">
            <a:extLst>
              <a:ext uri="{FF2B5EF4-FFF2-40B4-BE49-F238E27FC236}">
                <a16:creationId xmlns:a16="http://schemas.microsoft.com/office/drawing/2014/main" id="{6EB59C96-2AAB-CFB8-A66D-8A500DB2495A}"/>
              </a:ext>
            </a:extLst>
          </p:cNvPr>
          <p:cNvGraphicFramePr>
            <a:graphicFrameLocks noGrp="1"/>
          </p:cNvGraphicFramePr>
          <p:nvPr>
            <p:ph idx="1"/>
            <p:extLst>
              <p:ext uri="{D42A27DB-BD31-4B8C-83A1-F6EECF244321}">
                <p14:modId xmlns:p14="http://schemas.microsoft.com/office/powerpoint/2010/main" val="3368700892"/>
              </p:ext>
            </p:extLst>
          </p:nvPr>
        </p:nvGraphicFramePr>
        <p:xfrm>
          <a:off x="838200" y="1532467"/>
          <a:ext cx="10515600" cy="4701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fik 5">
            <a:extLst>
              <a:ext uri="{FF2B5EF4-FFF2-40B4-BE49-F238E27FC236}">
                <a16:creationId xmlns:a16="http://schemas.microsoft.com/office/drawing/2014/main" id="{F53303A4-5C2A-C816-03CD-D4736882A9DE}"/>
              </a:ext>
            </a:extLst>
          </p:cNvPr>
          <p:cNvPicPr>
            <a:picLocks noChangeAspect="1"/>
          </p:cNvPicPr>
          <p:nvPr/>
        </p:nvPicPr>
        <p:blipFill>
          <a:blip r:embed="rId7"/>
          <a:stretch>
            <a:fillRect/>
          </a:stretch>
        </p:blipFill>
        <p:spPr>
          <a:xfrm>
            <a:off x="1639436" y="1852834"/>
            <a:ext cx="1403283" cy="903685"/>
          </a:xfrm>
          <a:prstGeom prst="rect">
            <a:avLst/>
          </a:prstGeom>
        </p:spPr>
      </p:pic>
      <p:pic>
        <p:nvPicPr>
          <p:cNvPr id="8" name="Grafik 7">
            <a:extLst>
              <a:ext uri="{FF2B5EF4-FFF2-40B4-BE49-F238E27FC236}">
                <a16:creationId xmlns:a16="http://schemas.microsoft.com/office/drawing/2014/main" id="{FB8B7A88-9018-ACE7-FD0D-CE9DC9B7FCCE}"/>
              </a:ext>
            </a:extLst>
          </p:cNvPr>
          <p:cNvPicPr>
            <a:picLocks noChangeAspect="1"/>
          </p:cNvPicPr>
          <p:nvPr/>
        </p:nvPicPr>
        <p:blipFill>
          <a:blip r:embed="rId8"/>
          <a:stretch>
            <a:fillRect/>
          </a:stretch>
        </p:blipFill>
        <p:spPr>
          <a:xfrm>
            <a:off x="1033488" y="1778224"/>
            <a:ext cx="605948" cy="605948"/>
          </a:xfrm>
          <a:prstGeom prst="rect">
            <a:avLst/>
          </a:prstGeom>
        </p:spPr>
      </p:pic>
      <p:pic>
        <p:nvPicPr>
          <p:cNvPr id="10" name="Grafik 9">
            <a:extLst>
              <a:ext uri="{FF2B5EF4-FFF2-40B4-BE49-F238E27FC236}">
                <a16:creationId xmlns:a16="http://schemas.microsoft.com/office/drawing/2014/main" id="{B2D9A8D0-3ED3-A6A4-8BC1-942DB1E5661B}"/>
              </a:ext>
            </a:extLst>
          </p:cNvPr>
          <p:cNvPicPr>
            <a:picLocks noChangeAspect="1"/>
          </p:cNvPicPr>
          <p:nvPr/>
        </p:nvPicPr>
        <p:blipFill>
          <a:blip r:embed="rId9"/>
          <a:stretch>
            <a:fillRect/>
          </a:stretch>
        </p:blipFill>
        <p:spPr>
          <a:xfrm>
            <a:off x="1530347" y="3467438"/>
            <a:ext cx="1037184" cy="961557"/>
          </a:xfrm>
          <a:prstGeom prst="rect">
            <a:avLst/>
          </a:prstGeom>
        </p:spPr>
      </p:pic>
      <p:pic>
        <p:nvPicPr>
          <p:cNvPr id="14" name="Grafik 13">
            <a:extLst>
              <a:ext uri="{FF2B5EF4-FFF2-40B4-BE49-F238E27FC236}">
                <a16:creationId xmlns:a16="http://schemas.microsoft.com/office/drawing/2014/main" id="{DAA87AF5-6456-6DBD-09C2-F172A9DAC5CD}"/>
              </a:ext>
            </a:extLst>
          </p:cNvPr>
          <p:cNvPicPr>
            <a:picLocks noChangeAspect="1"/>
          </p:cNvPicPr>
          <p:nvPr/>
        </p:nvPicPr>
        <p:blipFill>
          <a:blip r:embed="rId10"/>
          <a:stretch>
            <a:fillRect/>
          </a:stretch>
        </p:blipFill>
        <p:spPr>
          <a:xfrm>
            <a:off x="1801457" y="5196794"/>
            <a:ext cx="494964" cy="887521"/>
          </a:xfrm>
          <a:prstGeom prst="rect">
            <a:avLst/>
          </a:prstGeom>
        </p:spPr>
      </p:pic>
      <p:pic>
        <p:nvPicPr>
          <p:cNvPr id="16" name="Grafik 15">
            <a:extLst>
              <a:ext uri="{FF2B5EF4-FFF2-40B4-BE49-F238E27FC236}">
                <a16:creationId xmlns:a16="http://schemas.microsoft.com/office/drawing/2014/main" id="{77B32CFB-DBB8-4298-7ADE-BD4AFEF8BD5C}"/>
              </a:ext>
            </a:extLst>
          </p:cNvPr>
          <p:cNvPicPr>
            <a:picLocks noChangeAspect="1"/>
          </p:cNvPicPr>
          <p:nvPr/>
        </p:nvPicPr>
        <p:blipFill>
          <a:blip r:embed="rId11"/>
          <a:stretch>
            <a:fillRect/>
          </a:stretch>
        </p:blipFill>
        <p:spPr>
          <a:xfrm>
            <a:off x="2400611" y="5049641"/>
            <a:ext cx="542689" cy="563562"/>
          </a:xfrm>
          <a:prstGeom prst="rect">
            <a:avLst/>
          </a:prstGeom>
        </p:spPr>
      </p:pic>
      <p:pic>
        <p:nvPicPr>
          <p:cNvPr id="18" name="Grafik 17">
            <a:extLst>
              <a:ext uri="{FF2B5EF4-FFF2-40B4-BE49-F238E27FC236}">
                <a16:creationId xmlns:a16="http://schemas.microsoft.com/office/drawing/2014/main" id="{9A2329B5-631E-FB35-5848-269F4EFCC244}"/>
              </a:ext>
            </a:extLst>
          </p:cNvPr>
          <p:cNvPicPr>
            <a:picLocks noChangeAspect="1"/>
          </p:cNvPicPr>
          <p:nvPr/>
        </p:nvPicPr>
        <p:blipFill>
          <a:blip r:embed="rId12"/>
          <a:stretch>
            <a:fillRect/>
          </a:stretch>
        </p:blipFill>
        <p:spPr>
          <a:xfrm>
            <a:off x="1457385" y="5034170"/>
            <a:ext cx="324041" cy="1086724"/>
          </a:xfrm>
          <a:prstGeom prst="rect">
            <a:avLst/>
          </a:prstGeom>
        </p:spPr>
      </p:pic>
      <p:pic>
        <p:nvPicPr>
          <p:cNvPr id="3" name="Grafik 2">
            <a:extLst>
              <a:ext uri="{FF2B5EF4-FFF2-40B4-BE49-F238E27FC236}">
                <a16:creationId xmlns:a16="http://schemas.microsoft.com/office/drawing/2014/main" id="{AE84F1F7-898F-5BAC-2259-13A379BEE917}"/>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3601" y="101284"/>
            <a:ext cx="1111650" cy="669727"/>
          </a:xfrm>
          <a:prstGeom prst="rect">
            <a:avLst/>
          </a:prstGeom>
          <a:noFill/>
        </p:spPr>
      </p:pic>
      <p:pic>
        <p:nvPicPr>
          <p:cNvPr id="5" name="Grafik 4" descr="Ein Bild, das Text, Clipart, Grafiken, Darstellung enthält.&#10;&#10;KI-generierte Inhalte können fehlerhaft sein.">
            <a:extLst>
              <a:ext uri="{FF2B5EF4-FFF2-40B4-BE49-F238E27FC236}">
                <a16:creationId xmlns:a16="http://schemas.microsoft.com/office/drawing/2014/main" id="{F1EE0AD9-BB3C-865D-52B9-3810922A3FE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631091" y="227694"/>
            <a:ext cx="1012772" cy="396457"/>
          </a:xfrm>
          <a:prstGeom prst="rect">
            <a:avLst/>
          </a:prstGeom>
        </p:spPr>
      </p:pic>
    </p:spTree>
    <p:extLst>
      <p:ext uri="{BB962C8B-B14F-4D97-AF65-F5344CB8AC3E}">
        <p14:creationId xmlns:p14="http://schemas.microsoft.com/office/powerpoint/2010/main" val="1942681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251662-A41B-076E-0655-BB86C19C75CA}"/>
              </a:ext>
            </a:extLst>
          </p:cNvPr>
          <p:cNvSpPr>
            <a:spLocks noGrp="1"/>
          </p:cNvSpPr>
          <p:nvPr>
            <p:ph type="title"/>
          </p:nvPr>
        </p:nvSpPr>
        <p:spPr/>
        <p:txBody>
          <a:bodyPr/>
          <a:lstStyle/>
          <a:p>
            <a:r>
              <a:rPr lang="de-DE" dirty="0"/>
              <a:t>                  </a:t>
            </a:r>
            <a:r>
              <a:rPr lang="de-DE" b="1" dirty="0"/>
              <a:t>Politik des Landes Hessen</a:t>
            </a:r>
          </a:p>
        </p:txBody>
      </p:sp>
      <p:graphicFrame>
        <p:nvGraphicFramePr>
          <p:cNvPr id="5" name="Diagramm 4">
            <a:extLst>
              <a:ext uri="{FF2B5EF4-FFF2-40B4-BE49-F238E27FC236}">
                <a16:creationId xmlns:a16="http://schemas.microsoft.com/office/drawing/2014/main" id="{6D5D2B42-D6C6-AFDA-97A3-69D8C666AD3A}"/>
              </a:ext>
            </a:extLst>
          </p:cNvPr>
          <p:cNvGraphicFramePr/>
          <p:nvPr>
            <p:extLst>
              <p:ext uri="{D42A27DB-BD31-4B8C-83A1-F6EECF244321}">
                <p14:modId xmlns:p14="http://schemas.microsoft.com/office/powerpoint/2010/main" val="123226306"/>
              </p:ext>
            </p:extLst>
          </p:nvPr>
        </p:nvGraphicFramePr>
        <p:xfrm>
          <a:off x="1904998" y="2002135"/>
          <a:ext cx="7899401" cy="923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m 7">
            <a:extLst>
              <a:ext uri="{FF2B5EF4-FFF2-40B4-BE49-F238E27FC236}">
                <a16:creationId xmlns:a16="http://schemas.microsoft.com/office/drawing/2014/main" id="{ABE747D6-3D40-119C-EFDE-C5CC7EB8F2CC}"/>
              </a:ext>
            </a:extLst>
          </p:cNvPr>
          <p:cNvGraphicFramePr/>
          <p:nvPr>
            <p:extLst>
              <p:ext uri="{D42A27DB-BD31-4B8C-83A1-F6EECF244321}">
                <p14:modId xmlns:p14="http://schemas.microsoft.com/office/powerpoint/2010/main" val="3577679636"/>
              </p:ext>
            </p:extLst>
          </p:nvPr>
        </p:nvGraphicFramePr>
        <p:xfrm>
          <a:off x="2878666" y="3236912"/>
          <a:ext cx="7340600" cy="9233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 10">
            <a:extLst>
              <a:ext uri="{FF2B5EF4-FFF2-40B4-BE49-F238E27FC236}">
                <a16:creationId xmlns:a16="http://schemas.microsoft.com/office/drawing/2014/main" id="{C1E855BA-E1D5-76C3-B284-26B9A9590240}"/>
              </a:ext>
            </a:extLst>
          </p:cNvPr>
          <p:cNvGraphicFramePr/>
          <p:nvPr>
            <p:extLst>
              <p:ext uri="{D42A27DB-BD31-4B8C-83A1-F6EECF244321}">
                <p14:modId xmlns:p14="http://schemas.microsoft.com/office/powerpoint/2010/main" val="2306422624"/>
              </p:ext>
            </p:extLst>
          </p:nvPr>
        </p:nvGraphicFramePr>
        <p:xfrm>
          <a:off x="3708401" y="4618334"/>
          <a:ext cx="7001932" cy="119826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13" name="Grafik 12">
            <a:extLst>
              <a:ext uri="{FF2B5EF4-FFF2-40B4-BE49-F238E27FC236}">
                <a16:creationId xmlns:a16="http://schemas.microsoft.com/office/drawing/2014/main" id="{E43E59F0-DD5D-9C14-208A-051FA017ABF5}"/>
              </a:ext>
            </a:extLst>
          </p:cNvPr>
          <p:cNvPicPr>
            <a:picLocks noChangeAspect="1"/>
          </p:cNvPicPr>
          <p:nvPr/>
        </p:nvPicPr>
        <p:blipFill>
          <a:blip r:embed="rId18"/>
          <a:stretch>
            <a:fillRect/>
          </a:stretch>
        </p:blipFill>
        <p:spPr>
          <a:xfrm>
            <a:off x="1261954" y="1625599"/>
            <a:ext cx="1368331" cy="1416133"/>
          </a:xfrm>
          <a:prstGeom prst="rect">
            <a:avLst/>
          </a:prstGeom>
        </p:spPr>
      </p:pic>
      <p:pic>
        <p:nvPicPr>
          <p:cNvPr id="17" name="Grafik 16">
            <a:extLst>
              <a:ext uri="{FF2B5EF4-FFF2-40B4-BE49-F238E27FC236}">
                <a16:creationId xmlns:a16="http://schemas.microsoft.com/office/drawing/2014/main" id="{AD947B02-843C-E101-A797-4D2EB8E5E972}"/>
              </a:ext>
            </a:extLst>
          </p:cNvPr>
          <p:cNvPicPr>
            <a:picLocks noChangeAspect="1"/>
          </p:cNvPicPr>
          <p:nvPr/>
        </p:nvPicPr>
        <p:blipFill>
          <a:blip r:embed="rId19"/>
          <a:stretch>
            <a:fillRect/>
          </a:stretch>
        </p:blipFill>
        <p:spPr>
          <a:xfrm>
            <a:off x="2291370" y="3126888"/>
            <a:ext cx="1450571" cy="1344801"/>
          </a:xfrm>
          <a:prstGeom prst="rect">
            <a:avLst/>
          </a:prstGeom>
        </p:spPr>
      </p:pic>
      <p:pic>
        <p:nvPicPr>
          <p:cNvPr id="19" name="Grafik 18">
            <a:extLst>
              <a:ext uri="{FF2B5EF4-FFF2-40B4-BE49-F238E27FC236}">
                <a16:creationId xmlns:a16="http://schemas.microsoft.com/office/drawing/2014/main" id="{AF83A328-8857-F981-EEF7-C9D6ACDC25A0}"/>
              </a:ext>
            </a:extLst>
          </p:cNvPr>
          <p:cNvPicPr>
            <a:picLocks noChangeAspect="1"/>
          </p:cNvPicPr>
          <p:nvPr/>
        </p:nvPicPr>
        <p:blipFill>
          <a:blip r:embed="rId20"/>
          <a:stretch>
            <a:fillRect/>
          </a:stretch>
        </p:blipFill>
        <p:spPr>
          <a:xfrm>
            <a:off x="3969047" y="4471689"/>
            <a:ext cx="559452" cy="1573111"/>
          </a:xfrm>
          <a:prstGeom prst="rect">
            <a:avLst/>
          </a:prstGeom>
        </p:spPr>
      </p:pic>
      <p:pic>
        <p:nvPicPr>
          <p:cNvPr id="23" name="Grafik 22">
            <a:extLst>
              <a:ext uri="{FF2B5EF4-FFF2-40B4-BE49-F238E27FC236}">
                <a16:creationId xmlns:a16="http://schemas.microsoft.com/office/drawing/2014/main" id="{40C994AC-55A6-89FB-849B-D9FB03D21A64}"/>
              </a:ext>
            </a:extLst>
          </p:cNvPr>
          <p:cNvPicPr>
            <a:picLocks noChangeAspect="1"/>
          </p:cNvPicPr>
          <p:nvPr/>
        </p:nvPicPr>
        <p:blipFill>
          <a:blip r:embed="rId21"/>
          <a:stretch>
            <a:fillRect/>
          </a:stretch>
        </p:blipFill>
        <p:spPr>
          <a:xfrm>
            <a:off x="745276" y="1411261"/>
            <a:ext cx="838200" cy="1630471"/>
          </a:xfrm>
          <a:prstGeom prst="rect">
            <a:avLst/>
          </a:prstGeom>
        </p:spPr>
      </p:pic>
      <p:pic>
        <p:nvPicPr>
          <p:cNvPr id="3" name="Grafik 2">
            <a:extLst>
              <a:ext uri="{FF2B5EF4-FFF2-40B4-BE49-F238E27FC236}">
                <a16:creationId xmlns:a16="http://schemas.microsoft.com/office/drawing/2014/main" id="{46B4B993-71EE-06B7-176C-EB0F06807057}"/>
              </a:ext>
            </a:extLst>
          </p:cNvPr>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03601" y="101284"/>
            <a:ext cx="1111650" cy="669727"/>
          </a:xfrm>
          <a:prstGeom prst="rect">
            <a:avLst/>
          </a:prstGeom>
          <a:noFill/>
        </p:spPr>
      </p:pic>
      <p:pic>
        <p:nvPicPr>
          <p:cNvPr id="4" name="Grafik 3" descr="Ein Bild, das Text, Clipart, Grafiken, Darstellung enthält.&#10;&#10;KI-generierte Inhalte können fehlerhaft sein.">
            <a:extLst>
              <a:ext uri="{FF2B5EF4-FFF2-40B4-BE49-F238E27FC236}">
                <a16:creationId xmlns:a16="http://schemas.microsoft.com/office/drawing/2014/main" id="{2AFA7684-6075-D7D8-7685-F5E710DEF607}"/>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0454110" y="193478"/>
            <a:ext cx="1012772" cy="396457"/>
          </a:xfrm>
          <a:prstGeom prst="rect">
            <a:avLst/>
          </a:prstGeom>
        </p:spPr>
      </p:pic>
    </p:spTree>
    <p:extLst>
      <p:ext uri="{BB962C8B-B14F-4D97-AF65-F5344CB8AC3E}">
        <p14:creationId xmlns:p14="http://schemas.microsoft.com/office/powerpoint/2010/main" val="2966563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85130D-2D42-EF7C-B581-4390F44EA4CC}"/>
              </a:ext>
            </a:extLst>
          </p:cNvPr>
          <p:cNvSpPr>
            <a:spLocks noGrp="1"/>
          </p:cNvSpPr>
          <p:nvPr>
            <p:ph type="title"/>
          </p:nvPr>
        </p:nvSpPr>
        <p:spPr/>
        <p:txBody>
          <a:bodyPr/>
          <a:lstStyle/>
          <a:p>
            <a:pPr algn="ctr"/>
            <a:r>
              <a:rPr lang="de-DE" dirty="0"/>
              <a:t>        Hausaufgaben im Pakt für den Ganztag</a:t>
            </a:r>
          </a:p>
        </p:txBody>
      </p:sp>
      <p:graphicFrame>
        <p:nvGraphicFramePr>
          <p:cNvPr id="4" name="Inhaltsplatzhalter 3">
            <a:extLst>
              <a:ext uri="{FF2B5EF4-FFF2-40B4-BE49-F238E27FC236}">
                <a16:creationId xmlns:a16="http://schemas.microsoft.com/office/drawing/2014/main" id="{987160F8-6AF0-872C-999C-8568592DFA80}"/>
              </a:ext>
            </a:extLst>
          </p:cNvPr>
          <p:cNvGraphicFramePr>
            <a:graphicFrameLocks noGrp="1"/>
          </p:cNvGraphicFramePr>
          <p:nvPr>
            <p:ph idx="1"/>
            <p:extLst>
              <p:ext uri="{D42A27DB-BD31-4B8C-83A1-F6EECF244321}">
                <p14:modId xmlns:p14="http://schemas.microsoft.com/office/powerpoint/2010/main" val="2556324826"/>
              </p:ext>
            </p:extLst>
          </p:nvPr>
        </p:nvGraphicFramePr>
        <p:xfrm>
          <a:off x="838200" y="1690688"/>
          <a:ext cx="10515600" cy="448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fik 5">
            <a:extLst>
              <a:ext uri="{FF2B5EF4-FFF2-40B4-BE49-F238E27FC236}">
                <a16:creationId xmlns:a16="http://schemas.microsoft.com/office/drawing/2014/main" id="{D2CDF274-AE1F-ABD6-5ECD-3FA92DF91256}"/>
              </a:ext>
            </a:extLst>
          </p:cNvPr>
          <p:cNvPicPr>
            <a:picLocks noChangeAspect="1"/>
          </p:cNvPicPr>
          <p:nvPr/>
        </p:nvPicPr>
        <p:blipFill>
          <a:blip r:embed="rId7"/>
          <a:stretch>
            <a:fillRect/>
          </a:stretch>
        </p:blipFill>
        <p:spPr>
          <a:xfrm>
            <a:off x="1092200" y="502154"/>
            <a:ext cx="1267170" cy="1258888"/>
          </a:xfrm>
          <a:prstGeom prst="rect">
            <a:avLst/>
          </a:prstGeom>
        </p:spPr>
      </p:pic>
      <p:pic>
        <p:nvPicPr>
          <p:cNvPr id="8" name="Grafik 7">
            <a:extLst>
              <a:ext uri="{FF2B5EF4-FFF2-40B4-BE49-F238E27FC236}">
                <a16:creationId xmlns:a16="http://schemas.microsoft.com/office/drawing/2014/main" id="{C9DF8F38-8C0A-F5A5-95E7-9B0190A5C2EF}"/>
              </a:ext>
            </a:extLst>
          </p:cNvPr>
          <p:cNvPicPr>
            <a:picLocks noChangeAspect="1"/>
          </p:cNvPicPr>
          <p:nvPr/>
        </p:nvPicPr>
        <p:blipFill>
          <a:blip r:embed="rId8"/>
          <a:stretch>
            <a:fillRect/>
          </a:stretch>
        </p:blipFill>
        <p:spPr>
          <a:xfrm>
            <a:off x="1092200" y="3465472"/>
            <a:ext cx="523874" cy="544023"/>
          </a:xfrm>
          <a:prstGeom prst="rect">
            <a:avLst/>
          </a:prstGeom>
        </p:spPr>
      </p:pic>
      <p:pic>
        <p:nvPicPr>
          <p:cNvPr id="10" name="Grafik 9">
            <a:extLst>
              <a:ext uri="{FF2B5EF4-FFF2-40B4-BE49-F238E27FC236}">
                <a16:creationId xmlns:a16="http://schemas.microsoft.com/office/drawing/2014/main" id="{1E5C8840-3EFF-6E55-4A44-3162054F03CE}"/>
              </a:ext>
            </a:extLst>
          </p:cNvPr>
          <p:cNvPicPr>
            <a:picLocks noChangeAspect="1"/>
          </p:cNvPicPr>
          <p:nvPr/>
        </p:nvPicPr>
        <p:blipFill>
          <a:blip r:embed="rId9"/>
          <a:stretch>
            <a:fillRect/>
          </a:stretch>
        </p:blipFill>
        <p:spPr>
          <a:xfrm>
            <a:off x="1491396" y="3562837"/>
            <a:ext cx="1280170" cy="946476"/>
          </a:xfrm>
          <a:prstGeom prst="rect">
            <a:avLst/>
          </a:prstGeom>
        </p:spPr>
      </p:pic>
      <p:pic>
        <p:nvPicPr>
          <p:cNvPr id="12" name="Grafik 11">
            <a:extLst>
              <a:ext uri="{FF2B5EF4-FFF2-40B4-BE49-F238E27FC236}">
                <a16:creationId xmlns:a16="http://schemas.microsoft.com/office/drawing/2014/main" id="{38B71FC3-9055-13D8-7A0D-7115618ABFD4}"/>
              </a:ext>
            </a:extLst>
          </p:cNvPr>
          <p:cNvPicPr>
            <a:picLocks noChangeAspect="1"/>
          </p:cNvPicPr>
          <p:nvPr/>
        </p:nvPicPr>
        <p:blipFill>
          <a:blip r:embed="rId10"/>
          <a:stretch>
            <a:fillRect/>
          </a:stretch>
        </p:blipFill>
        <p:spPr>
          <a:xfrm>
            <a:off x="1726981" y="1895187"/>
            <a:ext cx="808999" cy="946476"/>
          </a:xfrm>
          <a:prstGeom prst="rect">
            <a:avLst/>
          </a:prstGeom>
        </p:spPr>
      </p:pic>
      <p:pic>
        <p:nvPicPr>
          <p:cNvPr id="19" name="Grafik 18">
            <a:extLst>
              <a:ext uri="{FF2B5EF4-FFF2-40B4-BE49-F238E27FC236}">
                <a16:creationId xmlns:a16="http://schemas.microsoft.com/office/drawing/2014/main" id="{7ED94835-6386-230E-C915-58DA2F74B9BC}"/>
              </a:ext>
            </a:extLst>
          </p:cNvPr>
          <p:cNvPicPr>
            <a:picLocks noChangeAspect="1"/>
          </p:cNvPicPr>
          <p:nvPr/>
        </p:nvPicPr>
        <p:blipFill>
          <a:blip r:embed="rId11"/>
          <a:stretch>
            <a:fillRect/>
          </a:stretch>
        </p:blipFill>
        <p:spPr>
          <a:xfrm>
            <a:off x="1917667" y="5291664"/>
            <a:ext cx="400609" cy="349249"/>
          </a:xfrm>
          <a:prstGeom prst="rect">
            <a:avLst/>
          </a:prstGeom>
        </p:spPr>
      </p:pic>
      <p:pic>
        <p:nvPicPr>
          <p:cNvPr id="21" name="Grafik 20">
            <a:extLst>
              <a:ext uri="{FF2B5EF4-FFF2-40B4-BE49-F238E27FC236}">
                <a16:creationId xmlns:a16="http://schemas.microsoft.com/office/drawing/2014/main" id="{F36CBA7F-4DE2-1F1E-C1CF-020EE78E46C1}"/>
              </a:ext>
            </a:extLst>
          </p:cNvPr>
          <p:cNvPicPr>
            <a:picLocks noChangeAspect="1"/>
          </p:cNvPicPr>
          <p:nvPr/>
        </p:nvPicPr>
        <p:blipFill>
          <a:blip r:embed="rId12"/>
          <a:stretch>
            <a:fillRect/>
          </a:stretch>
        </p:blipFill>
        <p:spPr>
          <a:xfrm>
            <a:off x="1308314" y="4947441"/>
            <a:ext cx="1371600" cy="1071563"/>
          </a:xfrm>
          <a:prstGeom prst="rect">
            <a:avLst/>
          </a:prstGeom>
        </p:spPr>
      </p:pic>
      <p:pic>
        <p:nvPicPr>
          <p:cNvPr id="3" name="Grafik 2">
            <a:extLst>
              <a:ext uri="{FF2B5EF4-FFF2-40B4-BE49-F238E27FC236}">
                <a16:creationId xmlns:a16="http://schemas.microsoft.com/office/drawing/2014/main" id="{509027E1-D087-33DF-96AB-951C6A9D3B4F}"/>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3601" y="101284"/>
            <a:ext cx="1111650" cy="669727"/>
          </a:xfrm>
          <a:prstGeom prst="rect">
            <a:avLst/>
          </a:prstGeom>
          <a:noFill/>
        </p:spPr>
      </p:pic>
      <p:pic>
        <p:nvPicPr>
          <p:cNvPr id="5" name="Grafik 4" descr="Ein Bild, das Text, Clipart, Grafiken, Darstellung enthält.&#10;&#10;KI-generierte Inhalte können fehlerhaft sein.">
            <a:extLst>
              <a:ext uri="{FF2B5EF4-FFF2-40B4-BE49-F238E27FC236}">
                <a16:creationId xmlns:a16="http://schemas.microsoft.com/office/drawing/2014/main" id="{7819F3C9-69A7-F04B-1C21-D2B7FEFFE74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595028" y="237918"/>
            <a:ext cx="1012772" cy="396457"/>
          </a:xfrm>
          <a:prstGeom prst="rect">
            <a:avLst/>
          </a:prstGeom>
        </p:spPr>
      </p:pic>
    </p:spTree>
    <p:extLst>
      <p:ext uri="{BB962C8B-B14F-4D97-AF65-F5344CB8AC3E}">
        <p14:creationId xmlns:p14="http://schemas.microsoft.com/office/powerpoint/2010/main" val="4273395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F45C42-06AC-18F6-7917-3034D578857E}"/>
              </a:ext>
            </a:extLst>
          </p:cNvPr>
          <p:cNvSpPr>
            <a:spLocks noGrp="1"/>
          </p:cNvSpPr>
          <p:nvPr>
            <p:ph type="title"/>
          </p:nvPr>
        </p:nvSpPr>
        <p:spPr>
          <a:xfrm>
            <a:off x="956733" y="695325"/>
            <a:ext cx="10515600" cy="873630"/>
          </a:xfrm>
        </p:spPr>
        <p:txBody>
          <a:bodyPr>
            <a:normAutofit/>
          </a:bodyPr>
          <a:lstStyle/>
          <a:p>
            <a:r>
              <a:rPr lang="de-DE" sz="4000" dirty="0">
                <a:solidFill>
                  <a:srgbClr val="A50021"/>
                </a:solidFill>
              </a:rPr>
              <a:t>Eltern fragen </a:t>
            </a:r>
            <a:r>
              <a:rPr lang="de-DE" sz="4000" dirty="0"/>
              <a:t>– </a:t>
            </a:r>
            <a:r>
              <a:rPr lang="de-DE" sz="4000" dirty="0">
                <a:solidFill>
                  <a:srgbClr val="952776"/>
                </a:solidFill>
              </a:rPr>
              <a:t>wir antworten</a:t>
            </a:r>
          </a:p>
        </p:txBody>
      </p:sp>
      <p:sp>
        <p:nvSpPr>
          <p:cNvPr id="4" name="Inhaltsplatzhalter 3">
            <a:extLst>
              <a:ext uri="{FF2B5EF4-FFF2-40B4-BE49-F238E27FC236}">
                <a16:creationId xmlns:a16="http://schemas.microsoft.com/office/drawing/2014/main" id="{06AA689E-392E-A987-CBAB-558052510DB1}"/>
              </a:ext>
            </a:extLst>
          </p:cNvPr>
          <p:cNvSpPr>
            <a:spLocks noGrp="1"/>
          </p:cNvSpPr>
          <p:nvPr>
            <p:ph idx="1"/>
          </p:nvPr>
        </p:nvSpPr>
        <p:spPr>
          <a:xfrm>
            <a:off x="838199" y="1707501"/>
            <a:ext cx="10515600" cy="5150499"/>
          </a:xfrm>
        </p:spPr>
        <p:txBody>
          <a:bodyPr>
            <a:normAutofit fontScale="55000" lnSpcReduction="20000"/>
          </a:bodyPr>
          <a:lstStyle/>
          <a:p>
            <a:pPr>
              <a:lnSpc>
                <a:spcPct val="120000"/>
              </a:lnSpc>
              <a:spcBef>
                <a:spcPts val="0"/>
              </a:spcBef>
            </a:pPr>
            <a:r>
              <a:rPr lang="de-DE" sz="3100" dirty="0"/>
              <a:t>Die Bindungsfrist für den Ganztag besteht laut dem Schreiben für ein Jahr.</a:t>
            </a:r>
          </a:p>
          <a:p>
            <a:pPr marL="0" indent="0">
              <a:lnSpc>
                <a:spcPct val="120000"/>
              </a:lnSpc>
              <a:spcBef>
                <a:spcPts val="0"/>
              </a:spcBef>
              <a:buNone/>
            </a:pPr>
            <a:r>
              <a:rPr lang="de-DE" sz="3100" dirty="0"/>
              <a:t>    Wie sieht darüber hinaus die Kündigungsfrist aus oder verlängert sich der Vertrag </a:t>
            </a:r>
          </a:p>
          <a:p>
            <a:pPr marL="0" indent="0">
              <a:lnSpc>
                <a:spcPct val="120000"/>
              </a:lnSpc>
              <a:spcBef>
                <a:spcPts val="0"/>
              </a:spcBef>
              <a:buNone/>
            </a:pPr>
            <a:r>
              <a:rPr lang="de-DE" sz="3100" dirty="0"/>
              <a:t>    automatisch um ein Jahr?</a:t>
            </a:r>
          </a:p>
          <a:p>
            <a:pPr>
              <a:lnSpc>
                <a:spcPct val="120000"/>
              </a:lnSpc>
              <a:spcBef>
                <a:spcPts val="0"/>
              </a:spcBef>
              <a:buFont typeface="Symbol" panose="05050102010706020507" pitchFamily="18" charset="2"/>
              <a:buChar char="Þ"/>
            </a:pPr>
            <a:r>
              <a:rPr lang="de-DE" sz="3100" dirty="0"/>
              <a:t>Der Ganztag wird jedes Jahr neu abgefragt (Frist – bis zum 31.3.). Der Vertrag wird für ein Jahr abgeschlossen – eine Kündigung ist nur in Härtefällen möglich (</a:t>
            </a:r>
            <a:r>
              <a:rPr lang="de-DE" sz="3100" dirty="0" err="1"/>
              <a:t>z.Bsp</a:t>
            </a:r>
            <a:r>
              <a:rPr lang="de-DE" sz="3100" dirty="0"/>
              <a:t>. Verlassen der Schule) </a:t>
            </a:r>
          </a:p>
          <a:p>
            <a:pPr marL="0" indent="0">
              <a:lnSpc>
                <a:spcPct val="120000"/>
              </a:lnSpc>
              <a:spcBef>
                <a:spcPts val="0"/>
              </a:spcBef>
              <a:buNone/>
            </a:pPr>
            <a:r>
              <a:rPr lang="de-DE" sz="3100" dirty="0"/>
              <a:t>    Sollte sich hierzu etwas ändern, informieren wir Sie.</a:t>
            </a:r>
          </a:p>
          <a:p>
            <a:pPr marL="0" indent="0">
              <a:lnSpc>
                <a:spcPct val="120000"/>
              </a:lnSpc>
              <a:buNone/>
            </a:pPr>
            <a:endParaRPr lang="de-DE" sz="2700" dirty="0"/>
          </a:p>
          <a:p>
            <a:pPr>
              <a:lnSpc>
                <a:spcPct val="120000"/>
              </a:lnSpc>
              <a:spcBef>
                <a:spcPts val="0"/>
              </a:spcBef>
            </a:pPr>
            <a:r>
              <a:rPr lang="de-DE" sz="3100" dirty="0"/>
              <a:t>Gibt es die Möglichkeit als „Ausnahme“ die Kinder auch mal früher abzuholen? </a:t>
            </a:r>
            <a:r>
              <a:rPr lang="de-DE" sz="3100" dirty="0" err="1"/>
              <a:t>Z.Bsp</a:t>
            </a:r>
            <a:r>
              <a:rPr lang="de-DE" sz="3100" dirty="0"/>
              <a:t>. bei Ferienbeginn oder bei Arztterminen?</a:t>
            </a:r>
          </a:p>
          <a:p>
            <a:pPr>
              <a:lnSpc>
                <a:spcPct val="120000"/>
              </a:lnSpc>
              <a:spcBef>
                <a:spcPts val="0"/>
              </a:spcBef>
              <a:buFont typeface="Symbol" panose="05050102010706020507" pitchFamily="18" charset="2"/>
              <a:buChar char="Þ"/>
            </a:pPr>
            <a:r>
              <a:rPr lang="de-DE" sz="3100" dirty="0"/>
              <a:t>Bis 14:30 Uhr ist eine Abholung nur in Ausnahmefällen möglich (Arzttermin). Dies muss vorher der Klassenlehrerin und dem päd. Personal mitgeteilt werden. Am </a:t>
            </a:r>
            <a:r>
              <a:rPr lang="de-DE" sz="3100" b="1" dirty="0"/>
              <a:t>letzten Tag vor den Ferien </a:t>
            </a:r>
            <a:r>
              <a:rPr lang="de-DE" sz="3100" dirty="0"/>
              <a:t>wird das Angebot des Ganztages bis 14.30 Uhr bzw. 17.00 Uhr regelhaft vorgehalten, da eine Abholung </a:t>
            </a:r>
            <a:r>
              <a:rPr lang="de-DE" sz="3100" b="1" dirty="0"/>
              <a:t>vor 14.30 Uhr </a:t>
            </a:r>
            <a:r>
              <a:rPr lang="de-DE" sz="3100" dirty="0"/>
              <a:t>möglich ist, erfolgt im Vorfeld eine Abfrage, damit eine sinnvolle Personalplanung stattfinden kann.</a:t>
            </a:r>
          </a:p>
          <a:p>
            <a:pPr marL="0" indent="0">
              <a:lnSpc>
                <a:spcPct val="120000"/>
              </a:lnSpc>
              <a:spcBef>
                <a:spcPts val="0"/>
              </a:spcBef>
              <a:buNone/>
            </a:pPr>
            <a:endParaRPr lang="de-DE" sz="3100" b="1" dirty="0"/>
          </a:p>
          <a:p>
            <a:pPr>
              <a:lnSpc>
                <a:spcPct val="120000"/>
              </a:lnSpc>
              <a:spcBef>
                <a:spcPts val="0"/>
              </a:spcBef>
              <a:buFont typeface="Symbol" panose="05050102010706020507" pitchFamily="18" charset="2"/>
              <a:buChar char="Þ"/>
            </a:pPr>
            <a:r>
              <a:rPr lang="de-DE" sz="3100" dirty="0"/>
              <a:t>Ab 14:30 Uhr ist eine flexible Abholung nach Absprache möglich </a:t>
            </a:r>
          </a:p>
          <a:p>
            <a:pPr marL="0" indent="0">
              <a:lnSpc>
                <a:spcPct val="120000"/>
              </a:lnSpc>
              <a:spcBef>
                <a:spcPts val="0"/>
              </a:spcBef>
              <a:buNone/>
            </a:pPr>
            <a:endParaRPr lang="de-DE" sz="3100" dirty="0"/>
          </a:p>
          <a:p>
            <a:pPr>
              <a:lnSpc>
                <a:spcPct val="120000"/>
              </a:lnSpc>
              <a:spcBef>
                <a:spcPts val="0"/>
              </a:spcBef>
            </a:pPr>
            <a:r>
              <a:rPr lang="de-DE" sz="3100" dirty="0"/>
              <a:t>Wenn man sich für ein Modul entscheidet, ist es dann zwingend notwendig die Frühbetreuung in Anspruch zu nehmen?</a:t>
            </a:r>
          </a:p>
          <a:p>
            <a:pPr>
              <a:lnSpc>
                <a:spcPct val="120000"/>
              </a:lnSpc>
              <a:spcBef>
                <a:spcPts val="0"/>
              </a:spcBef>
              <a:buFont typeface="Symbol" panose="05050102010706020507" pitchFamily="18" charset="2"/>
              <a:buChar char="Þ"/>
            </a:pPr>
            <a:r>
              <a:rPr lang="de-DE" sz="3100" dirty="0"/>
              <a:t>Nein, nur wer die Frühbetreuung in Anspruch nehmen möchte, muss sich anmelden. Dies ist dann verbindlich. </a:t>
            </a:r>
          </a:p>
        </p:txBody>
      </p:sp>
      <p:pic>
        <p:nvPicPr>
          <p:cNvPr id="8" name="Inhaltsplatzhalter 4">
            <a:extLst>
              <a:ext uri="{FF2B5EF4-FFF2-40B4-BE49-F238E27FC236}">
                <a16:creationId xmlns:a16="http://schemas.microsoft.com/office/drawing/2014/main" id="{ABB70A67-F8DA-DCA7-DEC7-CEE77D8D1C73}"/>
              </a:ext>
            </a:extLst>
          </p:cNvPr>
          <p:cNvPicPr>
            <a:picLocks noChangeAspect="1"/>
          </p:cNvPicPr>
          <p:nvPr/>
        </p:nvPicPr>
        <p:blipFill>
          <a:blip r:embed="rId2"/>
          <a:stretch>
            <a:fillRect/>
          </a:stretch>
        </p:blipFill>
        <p:spPr>
          <a:xfrm>
            <a:off x="9346763" y="807396"/>
            <a:ext cx="1863101" cy="1563051"/>
          </a:xfrm>
          <a:prstGeom prst="rect">
            <a:avLst/>
          </a:prstGeom>
        </p:spPr>
      </p:pic>
      <p:pic>
        <p:nvPicPr>
          <p:cNvPr id="9" name="Grafik 8">
            <a:extLst>
              <a:ext uri="{FF2B5EF4-FFF2-40B4-BE49-F238E27FC236}">
                <a16:creationId xmlns:a16="http://schemas.microsoft.com/office/drawing/2014/main" id="{B7CD55FC-F5AE-F29F-8354-54A17AEFEB12}"/>
              </a:ext>
            </a:extLst>
          </p:cNvPr>
          <p:cNvPicPr>
            <a:picLocks noChangeAspect="1"/>
          </p:cNvPicPr>
          <p:nvPr/>
        </p:nvPicPr>
        <p:blipFill>
          <a:blip r:embed="rId3"/>
          <a:stretch>
            <a:fillRect/>
          </a:stretch>
        </p:blipFill>
        <p:spPr>
          <a:xfrm>
            <a:off x="8408251" y="312203"/>
            <a:ext cx="1193291" cy="1028699"/>
          </a:xfrm>
          <a:prstGeom prst="rect">
            <a:avLst/>
          </a:prstGeom>
        </p:spPr>
      </p:pic>
      <p:pic>
        <p:nvPicPr>
          <p:cNvPr id="10" name="Grafik 9">
            <a:extLst>
              <a:ext uri="{FF2B5EF4-FFF2-40B4-BE49-F238E27FC236}">
                <a16:creationId xmlns:a16="http://schemas.microsoft.com/office/drawing/2014/main" id="{7F8F5490-592C-98A3-D3DA-73A9FB2817D2}"/>
              </a:ext>
            </a:extLst>
          </p:cNvPr>
          <p:cNvPicPr>
            <a:picLocks noChangeAspect="1"/>
          </p:cNvPicPr>
          <p:nvPr/>
        </p:nvPicPr>
        <p:blipFill>
          <a:blip r:embed="rId4"/>
          <a:stretch>
            <a:fillRect/>
          </a:stretch>
        </p:blipFill>
        <p:spPr>
          <a:xfrm>
            <a:off x="8760848" y="484462"/>
            <a:ext cx="244048" cy="445028"/>
          </a:xfrm>
          <a:prstGeom prst="rect">
            <a:avLst/>
          </a:prstGeom>
        </p:spPr>
      </p:pic>
      <p:pic>
        <p:nvPicPr>
          <p:cNvPr id="11" name="Grafik 10">
            <a:extLst>
              <a:ext uri="{FF2B5EF4-FFF2-40B4-BE49-F238E27FC236}">
                <a16:creationId xmlns:a16="http://schemas.microsoft.com/office/drawing/2014/main" id="{EF359883-18DE-E1CA-239E-3FE8EF381D7B}"/>
              </a:ext>
            </a:extLst>
          </p:cNvPr>
          <p:cNvPicPr>
            <a:picLocks noChangeAspect="1"/>
          </p:cNvPicPr>
          <p:nvPr/>
        </p:nvPicPr>
        <p:blipFill>
          <a:blip r:embed="rId5"/>
          <a:stretch>
            <a:fillRect/>
          </a:stretch>
        </p:blipFill>
        <p:spPr>
          <a:xfrm>
            <a:off x="9102714" y="527058"/>
            <a:ext cx="244049" cy="445031"/>
          </a:xfrm>
          <a:prstGeom prst="rect">
            <a:avLst/>
          </a:prstGeom>
        </p:spPr>
      </p:pic>
      <p:pic>
        <p:nvPicPr>
          <p:cNvPr id="3" name="Grafik 2">
            <a:extLst>
              <a:ext uri="{FF2B5EF4-FFF2-40B4-BE49-F238E27FC236}">
                <a16:creationId xmlns:a16="http://schemas.microsoft.com/office/drawing/2014/main" id="{55E22DBB-E350-DFA6-72E4-39E8CC6D898F}"/>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601" y="101284"/>
            <a:ext cx="1111650" cy="669727"/>
          </a:xfrm>
          <a:prstGeom prst="rect">
            <a:avLst/>
          </a:prstGeom>
          <a:noFill/>
        </p:spPr>
      </p:pic>
      <p:pic>
        <p:nvPicPr>
          <p:cNvPr id="5" name="Grafik 4" descr="Ein Bild, das Text, Clipart, Grafiken, Darstellung enthält.&#10;&#10;KI-generierte Inhalte können fehlerhaft sein.">
            <a:extLst>
              <a:ext uri="{FF2B5EF4-FFF2-40B4-BE49-F238E27FC236}">
                <a16:creationId xmlns:a16="http://schemas.microsoft.com/office/drawing/2014/main" id="{7EA80217-92BD-E029-0482-B9B2822B1D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47413" y="200076"/>
            <a:ext cx="1012772" cy="396457"/>
          </a:xfrm>
          <a:prstGeom prst="rect">
            <a:avLst/>
          </a:prstGeom>
        </p:spPr>
      </p:pic>
    </p:spTree>
    <p:extLst>
      <p:ext uri="{BB962C8B-B14F-4D97-AF65-F5344CB8AC3E}">
        <p14:creationId xmlns:p14="http://schemas.microsoft.com/office/powerpoint/2010/main" val="3687320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F45C42-06AC-18F6-7917-3034D578857E}"/>
              </a:ext>
            </a:extLst>
          </p:cNvPr>
          <p:cNvSpPr>
            <a:spLocks noGrp="1"/>
          </p:cNvSpPr>
          <p:nvPr>
            <p:ph type="title"/>
          </p:nvPr>
        </p:nvSpPr>
        <p:spPr>
          <a:xfrm>
            <a:off x="956733" y="695325"/>
            <a:ext cx="10515600" cy="873630"/>
          </a:xfrm>
        </p:spPr>
        <p:txBody>
          <a:bodyPr>
            <a:normAutofit/>
          </a:bodyPr>
          <a:lstStyle/>
          <a:p>
            <a:r>
              <a:rPr lang="de-DE" sz="4000" dirty="0">
                <a:solidFill>
                  <a:srgbClr val="A50021"/>
                </a:solidFill>
              </a:rPr>
              <a:t>Eltern fragen </a:t>
            </a:r>
            <a:r>
              <a:rPr lang="de-DE" sz="4000" dirty="0"/>
              <a:t>– </a:t>
            </a:r>
            <a:r>
              <a:rPr lang="de-DE" sz="4000" dirty="0">
                <a:solidFill>
                  <a:srgbClr val="952776"/>
                </a:solidFill>
              </a:rPr>
              <a:t>wir antworten</a:t>
            </a:r>
          </a:p>
        </p:txBody>
      </p:sp>
      <p:sp>
        <p:nvSpPr>
          <p:cNvPr id="4" name="Inhaltsplatzhalter 3">
            <a:extLst>
              <a:ext uri="{FF2B5EF4-FFF2-40B4-BE49-F238E27FC236}">
                <a16:creationId xmlns:a16="http://schemas.microsoft.com/office/drawing/2014/main" id="{06AA689E-392E-A987-CBAB-558052510DB1}"/>
              </a:ext>
            </a:extLst>
          </p:cNvPr>
          <p:cNvSpPr>
            <a:spLocks noGrp="1"/>
          </p:cNvSpPr>
          <p:nvPr>
            <p:ph idx="1"/>
          </p:nvPr>
        </p:nvSpPr>
        <p:spPr>
          <a:xfrm>
            <a:off x="838199" y="1707501"/>
            <a:ext cx="10515600" cy="4945225"/>
          </a:xfrm>
        </p:spPr>
        <p:txBody>
          <a:bodyPr>
            <a:normAutofit fontScale="62500" lnSpcReduction="20000"/>
          </a:bodyPr>
          <a:lstStyle/>
          <a:p>
            <a:pPr marL="0" indent="0">
              <a:buNone/>
            </a:pPr>
            <a:endParaRPr lang="de-DE" sz="3100" dirty="0"/>
          </a:p>
          <a:p>
            <a:pPr>
              <a:lnSpc>
                <a:spcPct val="120000"/>
              </a:lnSpc>
              <a:spcBef>
                <a:spcPts val="0"/>
              </a:spcBef>
            </a:pPr>
            <a:r>
              <a:rPr lang="de-DE" sz="3100" dirty="0"/>
              <a:t>Wo findet die Hausaufgabenbetreuung statt? Innerhalb des Schulgebäudes oder </a:t>
            </a:r>
          </a:p>
          <a:p>
            <a:pPr marL="0" indent="0">
              <a:lnSpc>
                <a:spcPct val="120000"/>
              </a:lnSpc>
              <a:spcBef>
                <a:spcPts val="0"/>
              </a:spcBef>
              <a:buNone/>
            </a:pPr>
            <a:r>
              <a:rPr lang="de-DE" sz="3100" dirty="0"/>
              <a:t>     müssen die Kinder eigenständig das Schulgebäude verlassen?</a:t>
            </a:r>
          </a:p>
          <a:p>
            <a:pPr>
              <a:lnSpc>
                <a:spcPct val="120000"/>
              </a:lnSpc>
              <a:spcBef>
                <a:spcPts val="0"/>
              </a:spcBef>
              <a:buFont typeface="Symbol" panose="05050102010706020507" pitchFamily="18" charset="2"/>
              <a:buChar char="Þ"/>
            </a:pPr>
            <a:r>
              <a:rPr lang="de-DE" sz="3100" dirty="0"/>
              <a:t>Die Hausaufgaben finden im Klassenverband im Klassenzimmer statt.</a:t>
            </a:r>
          </a:p>
          <a:p>
            <a:pPr marL="0" indent="0">
              <a:lnSpc>
                <a:spcPct val="120000"/>
              </a:lnSpc>
              <a:spcBef>
                <a:spcPts val="0"/>
              </a:spcBef>
              <a:buNone/>
            </a:pPr>
            <a:endParaRPr lang="de-DE" sz="3100" dirty="0"/>
          </a:p>
          <a:p>
            <a:pPr>
              <a:lnSpc>
                <a:spcPct val="120000"/>
              </a:lnSpc>
              <a:spcBef>
                <a:spcPts val="0"/>
              </a:spcBef>
            </a:pPr>
            <a:r>
              <a:rPr lang="de-DE" sz="3100" dirty="0"/>
              <a:t>Wie sieht die gemeinsame Gestaltung von Lehrkräften und päd. Personal aus?</a:t>
            </a:r>
          </a:p>
          <a:p>
            <a:pPr>
              <a:lnSpc>
                <a:spcPct val="120000"/>
              </a:lnSpc>
              <a:spcBef>
                <a:spcPts val="0"/>
              </a:spcBef>
              <a:buFont typeface="Symbol" panose="05050102010706020507" pitchFamily="18" charset="2"/>
              <a:buChar char="Þ"/>
            </a:pPr>
            <a:r>
              <a:rPr lang="de-DE" sz="3100" dirty="0"/>
              <a:t>Siehe Beispieltag </a:t>
            </a:r>
          </a:p>
          <a:p>
            <a:pPr marL="0" indent="0">
              <a:lnSpc>
                <a:spcPct val="120000"/>
              </a:lnSpc>
              <a:spcBef>
                <a:spcPts val="0"/>
              </a:spcBef>
              <a:buNone/>
            </a:pPr>
            <a:endParaRPr lang="de-DE" sz="3100" dirty="0"/>
          </a:p>
          <a:p>
            <a:pPr>
              <a:lnSpc>
                <a:spcPct val="120000"/>
              </a:lnSpc>
              <a:spcBef>
                <a:spcPts val="0"/>
              </a:spcBef>
            </a:pPr>
            <a:r>
              <a:rPr lang="de-DE" sz="3100" dirty="0"/>
              <a:t>Wie sieht die personelle Situation für den Pakt aus? Ist mit Ausfällen zu rechnen? Falls Kräfte ausfallen, ist man gut genug aufgestellt, um den Unterricht sowie die Hausaufgabenbetreuung mit Vertretungen aufzufangen?</a:t>
            </a:r>
          </a:p>
          <a:p>
            <a:pPr>
              <a:lnSpc>
                <a:spcPct val="120000"/>
              </a:lnSpc>
              <a:spcBef>
                <a:spcPts val="0"/>
              </a:spcBef>
              <a:buFont typeface="Symbol" panose="05050102010706020507" pitchFamily="18" charset="2"/>
              <a:buChar char="Þ"/>
            </a:pPr>
            <a:r>
              <a:rPr lang="de-DE" sz="3100" dirty="0"/>
              <a:t>Die Grundschule Nordenstadt bekommt für den </a:t>
            </a:r>
            <a:r>
              <a:rPr lang="de-DE" sz="3100"/>
              <a:t>Pakt Planstellen und </a:t>
            </a:r>
            <a:r>
              <a:rPr lang="de-DE" sz="3100" dirty="0"/>
              <a:t>ist gerade bei der Akquise. Bislang konnten wir die Stundentafel zu 100% erfüllen. Bis 14:30 Uhr darf nichts ausfallen und wird über VSS vertreten. Dieser Pool an Kräften ist mit zuverlässigen Kräften gut gefüllt. </a:t>
            </a:r>
          </a:p>
          <a:p>
            <a:pPr>
              <a:lnSpc>
                <a:spcPct val="120000"/>
              </a:lnSpc>
              <a:spcBef>
                <a:spcPts val="0"/>
              </a:spcBef>
              <a:buFont typeface="Symbol" panose="05050102010706020507" pitchFamily="18" charset="2"/>
              <a:buChar char="Þ"/>
            </a:pPr>
            <a:r>
              <a:rPr lang="de-DE" sz="3100" dirty="0"/>
              <a:t>Die aktuelle Personalsituation des Betreuungsträgers ist gut, für den Pakt gibt es keine Vorgaben, ab 14:30 Uhr erfüllen wir den gleichen Standard der Stadt wie bisher in der Grundschulbetreuung.</a:t>
            </a:r>
          </a:p>
          <a:p>
            <a:pPr marL="0" indent="0">
              <a:buNone/>
            </a:pPr>
            <a:endParaRPr lang="de-DE" dirty="0"/>
          </a:p>
        </p:txBody>
      </p:sp>
      <p:pic>
        <p:nvPicPr>
          <p:cNvPr id="8" name="Inhaltsplatzhalter 4">
            <a:extLst>
              <a:ext uri="{FF2B5EF4-FFF2-40B4-BE49-F238E27FC236}">
                <a16:creationId xmlns:a16="http://schemas.microsoft.com/office/drawing/2014/main" id="{ABB70A67-F8DA-DCA7-DEC7-CEE77D8D1C73}"/>
              </a:ext>
            </a:extLst>
          </p:cNvPr>
          <p:cNvPicPr>
            <a:picLocks noChangeAspect="1"/>
          </p:cNvPicPr>
          <p:nvPr/>
        </p:nvPicPr>
        <p:blipFill>
          <a:blip r:embed="rId2"/>
          <a:stretch>
            <a:fillRect/>
          </a:stretch>
        </p:blipFill>
        <p:spPr>
          <a:xfrm>
            <a:off x="9346763" y="925975"/>
            <a:ext cx="1863101" cy="1563051"/>
          </a:xfrm>
          <a:prstGeom prst="rect">
            <a:avLst/>
          </a:prstGeom>
        </p:spPr>
      </p:pic>
      <p:pic>
        <p:nvPicPr>
          <p:cNvPr id="9" name="Grafik 8">
            <a:extLst>
              <a:ext uri="{FF2B5EF4-FFF2-40B4-BE49-F238E27FC236}">
                <a16:creationId xmlns:a16="http://schemas.microsoft.com/office/drawing/2014/main" id="{B7CD55FC-F5AE-F29F-8354-54A17AEFEB12}"/>
              </a:ext>
            </a:extLst>
          </p:cNvPr>
          <p:cNvPicPr>
            <a:picLocks noChangeAspect="1"/>
          </p:cNvPicPr>
          <p:nvPr/>
        </p:nvPicPr>
        <p:blipFill>
          <a:blip r:embed="rId3"/>
          <a:stretch>
            <a:fillRect/>
          </a:stretch>
        </p:blipFill>
        <p:spPr>
          <a:xfrm>
            <a:off x="8408251" y="312203"/>
            <a:ext cx="1193291" cy="1028699"/>
          </a:xfrm>
          <a:prstGeom prst="rect">
            <a:avLst/>
          </a:prstGeom>
        </p:spPr>
      </p:pic>
      <p:pic>
        <p:nvPicPr>
          <p:cNvPr id="10" name="Grafik 9">
            <a:extLst>
              <a:ext uri="{FF2B5EF4-FFF2-40B4-BE49-F238E27FC236}">
                <a16:creationId xmlns:a16="http://schemas.microsoft.com/office/drawing/2014/main" id="{7F8F5490-592C-98A3-D3DA-73A9FB2817D2}"/>
              </a:ext>
            </a:extLst>
          </p:cNvPr>
          <p:cNvPicPr>
            <a:picLocks noChangeAspect="1"/>
          </p:cNvPicPr>
          <p:nvPr/>
        </p:nvPicPr>
        <p:blipFill>
          <a:blip r:embed="rId4"/>
          <a:stretch>
            <a:fillRect/>
          </a:stretch>
        </p:blipFill>
        <p:spPr>
          <a:xfrm>
            <a:off x="8760848" y="484462"/>
            <a:ext cx="244048" cy="445028"/>
          </a:xfrm>
          <a:prstGeom prst="rect">
            <a:avLst/>
          </a:prstGeom>
        </p:spPr>
      </p:pic>
      <p:pic>
        <p:nvPicPr>
          <p:cNvPr id="11" name="Grafik 10">
            <a:extLst>
              <a:ext uri="{FF2B5EF4-FFF2-40B4-BE49-F238E27FC236}">
                <a16:creationId xmlns:a16="http://schemas.microsoft.com/office/drawing/2014/main" id="{EF359883-18DE-E1CA-239E-3FE8EF381D7B}"/>
              </a:ext>
            </a:extLst>
          </p:cNvPr>
          <p:cNvPicPr>
            <a:picLocks noChangeAspect="1"/>
          </p:cNvPicPr>
          <p:nvPr/>
        </p:nvPicPr>
        <p:blipFill>
          <a:blip r:embed="rId5"/>
          <a:stretch>
            <a:fillRect/>
          </a:stretch>
        </p:blipFill>
        <p:spPr>
          <a:xfrm>
            <a:off x="9102714" y="527058"/>
            <a:ext cx="244049" cy="445031"/>
          </a:xfrm>
          <a:prstGeom prst="rect">
            <a:avLst/>
          </a:prstGeom>
        </p:spPr>
      </p:pic>
      <p:pic>
        <p:nvPicPr>
          <p:cNvPr id="3" name="Grafik 2">
            <a:extLst>
              <a:ext uri="{FF2B5EF4-FFF2-40B4-BE49-F238E27FC236}">
                <a16:creationId xmlns:a16="http://schemas.microsoft.com/office/drawing/2014/main" id="{623E7C4C-AC72-0700-3087-C6AB1D8DDC8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601" y="101284"/>
            <a:ext cx="1111650" cy="669727"/>
          </a:xfrm>
          <a:prstGeom prst="rect">
            <a:avLst/>
          </a:prstGeom>
          <a:noFill/>
        </p:spPr>
      </p:pic>
      <p:pic>
        <p:nvPicPr>
          <p:cNvPr id="5" name="Grafik 4" descr="Ein Bild, das Text, Clipart, Grafiken, Darstellung enthält.&#10;&#10;KI-generierte Inhalte können fehlerhaft sein.">
            <a:extLst>
              <a:ext uri="{FF2B5EF4-FFF2-40B4-BE49-F238E27FC236}">
                <a16:creationId xmlns:a16="http://schemas.microsoft.com/office/drawing/2014/main" id="{422976F6-3A1C-FA13-9EDD-2759C7F0CD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68742" y="193436"/>
            <a:ext cx="1012772" cy="396457"/>
          </a:xfrm>
          <a:prstGeom prst="rect">
            <a:avLst/>
          </a:prstGeom>
        </p:spPr>
      </p:pic>
    </p:spTree>
    <p:extLst>
      <p:ext uri="{BB962C8B-B14F-4D97-AF65-F5344CB8AC3E}">
        <p14:creationId xmlns:p14="http://schemas.microsoft.com/office/powerpoint/2010/main" val="1725915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91695A49-FB39-AEC3-9638-3C473A8A9CFB}"/>
              </a:ext>
            </a:extLst>
          </p:cNvPr>
          <p:cNvSpPr/>
          <p:nvPr/>
        </p:nvSpPr>
        <p:spPr>
          <a:xfrm>
            <a:off x="1126064" y="555517"/>
            <a:ext cx="9939867" cy="5746966"/>
          </a:xfrm>
          <a:prstGeom prst="roundRect">
            <a:avLst/>
          </a:prstGeom>
          <a:solidFill>
            <a:srgbClr val="FDF5C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0F452F21-CDB1-087F-3421-3506DC28E8AC}"/>
              </a:ext>
            </a:extLst>
          </p:cNvPr>
          <p:cNvSpPr>
            <a:spLocks noGrp="1"/>
          </p:cNvSpPr>
          <p:nvPr>
            <p:ph type="title"/>
          </p:nvPr>
        </p:nvSpPr>
        <p:spPr/>
        <p:txBody>
          <a:bodyPr/>
          <a:lstStyle/>
          <a:p>
            <a:pPr algn="ctr"/>
            <a:r>
              <a:rPr lang="de-DE" dirty="0"/>
              <a:t>Sie haben weitere Fragen?</a:t>
            </a:r>
          </a:p>
        </p:txBody>
      </p:sp>
      <p:sp>
        <p:nvSpPr>
          <p:cNvPr id="3" name="Inhaltsplatzhalter 2">
            <a:extLst>
              <a:ext uri="{FF2B5EF4-FFF2-40B4-BE49-F238E27FC236}">
                <a16:creationId xmlns:a16="http://schemas.microsoft.com/office/drawing/2014/main" id="{039422BA-F3F6-605A-4550-408C7126336A}"/>
              </a:ext>
            </a:extLst>
          </p:cNvPr>
          <p:cNvSpPr>
            <a:spLocks noGrp="1"/>
          </p:cNvSpPr>
          <p:nvPr>
            <p:ph idx="1"/>
          </p:nvPr>
        </p:nvSpPr>
        <p:spPr>
          <a:xfrm>
            <a:off x="1126064" y="1606020"/>
            <a:ext cx="9939867" cy="3999442"/>
          </a:xfrm>
        </p:spPr>
        <p:txBody>
          <a:bodyPr>
            <a:normAutofit fontScale="92500" lnSpcReduction="20000"/>
          </a:bodyPr>
          <a:lstStyle/>
          <a:p>
            <a:pPr marL="0" indent="0">
              <a:buNone/>
            </a:pPr>
            <a:r>
              <a:rPr lang="de-DE" dirty="0"/>
              <a:t>Die Einführung einer neuen Form von Schule und Betreuung ist auch für uns neu und herausfordernd. Aus diesem Grund braucht es Zeit, um Erfahrungen und Beobachtungen zu sammeln, die wichtig sind, um unsere Arbeit noch besser zu koordinieren und die Betreuung bestmöglich zu gestalten. </a:t>
            </a:r>
          </a:p>
          <a:p>
            <a:pPr marL="0" indent="0">
              <a:buNone/>
            </a:pPr>
            <a:r>
              <a:rPr lang="de-DE" dirty="0"/>
              <a:t>Daher sind uns Ihre Anregungen, Ihre Sicht auf die Situation und Ihre Fragen wichtig.</a:t>
            </a:r>
          </a:p>
          <a:p>
            <a:pPr marL="0" indent="0">
              <a:buNone/>
            </a:pPr>
            <a:r>
              <a:rPr lang="de-DE" dirty="0"/>
              <a:t>Wir würden gerne zwei-drei Eltern in die Steuergruppe aufnehmen. Bitte melden Sie sich unter</a:t>
            </a:r>
          </a:p>
          <a:p>
            <a:pPr marL="0" indent="0" algn="ctr">
              <a:buNone/>
            </a:pPr>
            <a:r>
              <a:rPr lang="de-DE" dirty="0">
                <a:hlinkClick r:id="rId2"/>
              </a:rPr>
              <a:t>grundschule-nordenstadt@wiesbaden.de</a:t>
            </a:r>
            <a:r>
              <a:rPr lang="de-DE" dirty="0"/>
              <a:t> </a:t>
            </a:r>
          </a:p>
          <a:p>
            <a:pPr marL="0" indent="0">
              <a:buNone/>
            </a:pPr>
            <a:r>
              <a:rPr lang="de-DE" dirty="0"/>
              <a:t>Wohin Sie Ihr Feedback richten, klären wir noch ab – zu uns oder den zwei-drei Vertretern der Elternschaft .</a:t>
            </a:r>
          </a:p>
        </p:txBody>
      </p:sp>
      <p:pic>
        <p:nvPicPr>
          <p:cNvPr id="20" name="Grafik 19">
            <a:extLst>
              <a:ext uri="{FF2B5EF4-FFF2-40B4-BE49-F238E27FC236}">
                <a16:creationId xmlns:a16="http://schemas.microsoft.com/office/drawing/2014/main" id="{DD971B51-5C2B-B373-6FE5-2578602C51F4}"/>
              </a:ext>
            </a:extLst>
          </p:cNvPr>
          <p:cNvPicPr>
            <a:picLocks noChangeAspect="1"/>
          </p:cNvPicPr>
          <p:nvPr/>
        </p:nvPicPr>
        <p:blipFill>
          <a:blip r:embed="rId3"/>
          <a:stretch>
            <a:fillRect/>
          </a:stretch>
        </p:blipFill>
        <p:spPr>
          <a:xfrm>
            <a:off x="9222846" y="4425685"/>
            <a:ext cx="1457325" cy="1409700"/>
          </a:xfrm>
          <a:prstGeom prst="rect">
            <a:avLst/>
          </a:prstGeom>
        </p:spPr>
      </p:pic>
      <p:pic>
        <p:nvPicPr>
          <p:cNvPr id="22" name="Grafik 21">
            <a:extLst>
              <a:ext uri="{FF2B5EF4-FFF2-40B4-BE49-F238E27FC236}">
                <a16:creationId xmlns:a16="http://schemas.microsoft.com/office/drawing/2014/main" id="{707B7BCE-D275-EECF-AAFA-C5965003E312}"/>
              </a:ext>
            </a:extLst>
          </p:cNvPr>
          <p:cNvPicPr>
            <a:picLocks noChangeAspect="1"/>
          </p:cNvPicPr>
          <p:nvPr/>
        </p:nvPicPr>
        <p:blipFill>
          <a:blip r:embed="rId4"/>
          <a:stretch>
            <a:fillRect/>
          </a:stretch>
        </p:blipFill>
        <p:spPr>
          <a:xfrm>
            <a:off x="7647793" y="4666852"/>
            <a:ext cx="713569" cy="2023005"/>
          </a:xfrm>
          <a:prstGeom prst="rect">
            <a:avLst/>
          </a:prstGeom>
        </p:spPr>
      </p:pic>
      <p:pic>
        <p:nvPicPr>
          <p:cNvPr id="24" name="Grafik 23">
            <a:extLst>
              <a:ext uri="{FF2B5EF4-FFF2-40B4-BE49-F238E27FC236}">
                <a16:creationId xmlns:a16="http://schemas.microsoft.com/office/drawing/2014/main" id="{FFF8C9AD-2818-95B3-CE06-BB23A530D272}"/>
              </a:ext>
            </a:extLst>
          </p:cNvPr>
          <p:cNvPicPr>
            <a:picLocks noChangeAspect="1"/>
          </p:cNvPicPr>
          <p:nvPr/>
        </p:nvPicPr>
        <p:blipFill>
          <a:blip r:embed="rId5"/>
          <a:stretch>
            <a:fillRect/>
          </a:stretch>
        </p:blipFill>
        <p:spPr>
          <a:xfrm>
            <a:off x="5634036" y="5210175"/>
            <a:ext cx="923925" cy="790575"/>
          </a:xfrm>
          <a:prstGeom prst="rect">
            <a:avLst/>
          </a:prstGeom>
        </p:spPr>
      </p:pic>
      <p:pic>
        <p:nvPicPr>
          <p:cNvPr id="5" name="Grafik 4">
            <a:extLst>
              <a:ext uri="{FF2B5EF4-FFF2-40B4-BE49-F238E27FC236}">
                <a16:creationId xmlns:a16="http://schemas.microsoft.com/office/drawing/2014/main" id="{776F6BFC-A8C4-F80E-376C-7C98D9D094FE}"/>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601" y="101284"/>
            <a:ext cx="1111650" cy="669727"/>
          </a:xfrm>
          <a:prstGeom prst="rect">
            <a:avLst/>
          </a:prstGeom>
          <a:noFill/>
        </p:spPr>
      </p:pic>
      <p:pic>
        <p:nvPicPr>
          <p:cNvPr id="6" name="Grafik 5" descr="Ein Bild, das Text, Clipart, Grafiken, Darstellung enthält.&#10;&#10;KI-generierte Inhalte können fehlerhaft sein.">
            <a:extLst>
              <a:ext uri="{FF2B5EF4-FFF2-40B4-BE49-F238E27FC236}">
                <a16:creationId xmlns:a16="http://schemas.microsoft.com/office/drawing/2014/main" id="{D2C27DCD-1679-48F3-A50E-7623DFBABE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47409" y="237918"/>
            <a:ext cx="1012772" cy="396457"/>
          </a:xfrm>
          <a:prstGeom prst="rect">
            <a:avLst/>
          </a:prstGeom>
        </p:spPr>
      </p:pic>
    </p:spTree>
    <p:extLst>
      <p:ext uri="{BB962C8B-B14F-4D97-AF65-F5344CB8AC3E}">
        <p14:creationId xmlns:p14="http://schemas.microsoft.com/office/powerpoint/2010/main" val="1249970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17AB01-2742-F2DF-35A5-D232AD46A417}"/>
              </a:ext>
            </a:extLst>
          </p:cNvPr>
          <p:cNvSpPr>
            <a:spLocks noGrp="1"/>
          </p:cNvSpPr>
          <p:nvPr>
            <p:ph type="title"/>
          </p:nvPr>
        </p:nvSpPr>
        <p:spPr>
          <a:xfrm>
            <a:off x="838197" y="729617"/>
            <a:ext cx="10515600" cy="874714"/>
          </a:xfrm>
        </p:spPr>
        <p:txBody>
          <a:bodyPr/>
          <a:lstStyle/>
          <a:p>
            <a:r>
              <a:rPr lang="de-DE" dirty="0"/>
              <a:t> </a:t>
            </a:r>
          </a:p>
        </p:txBody>
      </p:sp>
      <p:sp>
        <p:nvSpPr>
          <p:cNvPr id="3" name="Inhaltsplatzhalter 2">
            <a:extLst>
              <a:ext uri="{FF2B5EF4-FFF2-40B4-BE49-F238E27FC236}">
                <a16:creationId xmlns:a16="http://schemas.microsoft.com/office/drawing/2014/main" id="{9F3D30FD-910B-749F-DCFD-30ACEBC2F09B}"/>
              </a:ext>
            </a:extLst>
          </p:cNvPr>
          <p:cNvSpPr>
            <a:spLocks noGrp="1"/>
          </p:cNvSpPr>
          <p:nvPr>
            <p:ph idx="1"/>
          </p:nvPr>
        </p:nvSpPr>
        <p:spPr>
          <a:xfrm>
            <a:off x="3242733" y="1690688"/>
            <a:ext cx="7552267" cy="4351338"/>
          </a:xfrm>
        </p:spPr>
        <p:txBody>
          <a:bodyPr>
            <a:normAutofit/>
          </a:bodyPr>
          <a:lstStyle/>
          <a:p>
            <a:pPr marL="0" indent="0">
              <a:buNone/>
            </a:pPr>
            <a:r>
              <a:rPr lang="de-DE" dirty="0"/>
              <a:t> </a:t>
            </a:r>
          </a:p>
          <a:p>
            <a:pPr marL="0" indent="0">
              <a:buNone/>
            </a:pPr>
            <a:r>
              <a:rPr lang="de-DE" dirty="0"/>
              <a:t> </a:t>
            </a:r>
          </a:p>
        </p:txBody>
      </p:sp>
      <p:pic>
        <p:nvPicPr>
          <p:cNvPr id="5" name="Grafik 4">
            <a:extLst>
              <a:ext uri="{FF2B5EF4-FFF2-40B4-BE49-F238E27FC236}">
                <a16:creationId xmlns:a16="http://schemas.microsoft.com/office/drawing/2014/main" id="{0918CACB-BD98-397D-669F-37F5136535ED}"/>
              </a:ext>
            </a:extLst>
          </p:cNvPr>
          <p:cNvPicPr>
            <a:picLocks noChangeAspect="1"/>
          </p:cNvPicPr>
          <p:nvPr/>
        </p:nvPicPr>
        <p:blipFill>
          <a:blip r:embed="rId2"/>
          <a:stretch>
            <a:fillRect/>
          </a:stretch>
        </p:blipFill>
        <p:spPr>
          <a:xfrm>
            <a:off x="4814354" y="2582915"/>
            <a:ext cx="2367741" cy="2584397"/>
          </a:xfrm>
          <a:prstGeom prst="rect">
            <a:avLst/>
          </a:prstGeom>
        </p:spPr>
      </p:pic>
      <p:sp>
        <p:nvSpPr>
          <p:cNvPr id="4" name="Textfeld 3">
            <a:extLst>
              <a:ext uri="{FF2B5EF4-FFF2-40B4-BE49-F238E27FC236}">
                <a16:creationId xmlns:a16="http://schemas.microsoft.com/office/drawing/2014/main" id="{2F40BD41-6DF6-4296-F1A3-C76E5DD9289D}"/>
              </a:ext>
            </a:extLst>
          </p:cNvPr>
          <p:cNvSpPr txBox="1"/>
          <p:nvPr/>
        </p:nvSpPr>
        <p:spPr>
          <a:xfrm>
            <a:off x="4944079" y="991559"/>
            <a:ext cx="2656496" cy="707886"/>
          </a:xfrm>
          <a:prstGeom prst="rect">
            <a:avLst/>
          </a:prstGeom>
          <a:noFill/>
        </p:spPr>
        <p:txBody>
          <a:bodyPr wrap="none" rtlCol="0">
            <a:spAutoFit/>
          </a:bodyPr>
          <a:lstStyle/>
          <a:p>
            <a:r>
              <a:rPr lang="de-DE" sz="4000" b="1" dirty="0"/>
              <a:t>Alles klar ?!</a:t>
            </a:r>
          </a:p>
        </p:txBody>
      </p:sp>
      <p:pic>
        <p:nvPicPr>
          <p:cNvPr id="6" name="Grafik 5">
            <a:extLst>
              <a:ext uri="{FF2B5EF4-FFF2-40B4-BE49-F238E27FC236}">
                <a16:creationId xmlns:a16="http://schemas.microsoft.com/office/drawing/2014/main" id="{4E9F12DE-256C-290C-AED6-67C73F4FA13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01" y="101284"/>
            <a:ext cx="1111650" cy="669727"/>
          </a:xfrm>
          <a:prstGeom prst="rect">
            <a:avLst/>
          </a:prstGeom>
          <a:noFill/>
        </p:spPr>
      </p:pic>
      <p:pic>
        <p:nvPicPr>
          <p:cNvPr id="7" name="Grafik 6" descr="Ein Bild, das Text, Clipart, Grafiken, Darstellung enthält.&#10;&#10;KI-generierte Inhalte können fehlerhaft sein.">
            <a:extLst>
              <a:ext uri="{FF2B5EF4-FFF2-40B4-BE49-F238E27FC236}">
                <a16:creationId xmlns:a16="http://schemas.microsoft.com/office/drawing/2014/main" id="{B4332149-283A-D4D2-9C06-C76CB457E3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4110" y="193478"/>
            <a:ext cx="1012772" cy="396457"/>
          </a:xfrm>
          <a:prstGeom prst="rect">
            <a:avLst/>
          </a:prstGeom>
        </p:spPr>
      </p:pic>
    </p:spTree>
    <p:extLst>
      <p:ext uri="{BB962C8B-B14F-4D97-AF65-F5344CB8AC3E}">
        <p14:creationId xmlns:p14="http://schemas.microsoft.com/office/powerpoint/2010/main" val="3164676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FD6767-D970-16FF-2E86-587BCC0C22A2}"/>
              </a:ext>
            </a:extLst>
          </p:cNvPr>
          <p:cNvSpPr>
            <a:spLocks noGrp="1"/>
          </p:cNvSpPr>
          <p:nvPr>
            <p:ph type="title"/>
          </p:nvPr>
        </p:nvSpPr>
        <p:spPr/>
        <p:txBody>
          <a:bodyPr>
            <a:normAutofit fontScale="90000"/>
          </a:bodyPr>
          <a:lstStyle/>
          <a:p>
            <a:pPr algn="ctr"/>
            <a:r>
              <a:rPr lang="de-DE" b="1" dirty="0">
                <a:solidFill>
                  <a:srgbClr val="FF0000"/>
                </a:solidFill>
              </a:rPr>
              <a:t>Danke </a:t>
            </a:r>
            <a:br>
              <a:rPr lang="de-DE" b="1" dirty="0">
                <a:solidFill>
                  <a:srgbClr val="FF0000"/>
                </a:solidFill>
              </a:rPr>
            </a:br>
            <a:r>
              <a:rPr lang="de-DE" b="1" dirty="0">
                <a:solidFill>
                  <a:srgbClr val="FF0000"/>
                </a:solidFill>
              </a:rPr>
              <a:t>für </a:t>
            </a:r>
            <a:br>
              <a:rPr lang="de-DE" b="1" dirty="0">
                <a:solidFill>
                  <a:srgbClr val="FF0000"/>
                </a:solidFill>
              </a:rPr>
            </a:br>
            <a:r>
              <a:rPr lang="de-DE" b="1" dirty="0">
                <a:solidFill>
                  <a:srgbClr val="FF0000"/>
                </a:solidFill>
              </a:rPr>
              <a:t>Ihre Aufmerksamkeit</a:t>
            </a:r>
          </a:p>
        </p:txBody>
      </p:sp>
      <p:pic>
        <p:nvPicPr>
          <p:cNvPr id="7" name="Inhaltsplatzhalter 6">
            <a:extLst>
              <a:ext uri="{FF2B5EF4-FFF2-40B4-BE49-F238E27FC236}">
                <a16:creationId xmlns:a16="http://schemas.microsoft.com/office/drawing/2014/main" id="{1EB3B5E8-F67F-42B3-B1A5-58308E2D709B}"/>
              </a:ext>
            </a:extLst>
          </p:cNvPr>
          <p:cNvPicPr>
            <a:picLocks noGrp="1" noChangeAspect="1"/>
          </p:cNvPicPr>
          <p:nvPr>
            <p:ph idx="4294967295"/>
          </p:nvPr>
        </p:nvPicPr>
        <p:blipFill>
          <a:blip r:embed="rId2"/>
          <a:stretch>
            <a:fillRect/>
          </a:stretch>
        </p:blipFill>
        <p:spPr>
          <a:xfrm>
            <a:off x="3107094" y="2114777"/>
            <a:ext cx="5727700" cy="4351337"/>
          </a:xfrm>
          <a:prstGeom prst="rect">
            <a:avLst/>
          </a:prstGeom>
        </p:spPr>
      </p:pic>
      <p:pic>
        <p:nvPicPr>
          <p:cNvPr id="3" name="Grafik 2">
            <a:extLst>
              <a:ext uri="{FF2B5EF4-FFF2-40B4-BE49-F238E27FC236}">
                <a16:creationId xmlns:a16="http://schemas.microsoft.com/office/drawing/2014/main" id="{D1AFDE8E-5FB4-1355-A755-03D4F07B023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01" y="101284"/>
            <a:ext cx="1111650" cy="669727"/>
          </a:xfrm>
          <a:prstGeom prst="rect">
            <a:avLst/>
          </a:prstGeom>
          <a:noFill/>
        </p:spPr>
      </p:pic>
      <p:pic>
        <p:nvPicPr>
          <p:cNvPr id="4" name="Grafik 3" descr="Ein Bild, das Text, Clipart, Grafiken, Darstellung enthält.&#10;&#10;KI-generierte Inhalte können fehlerhaft sein.">
            <a:extLst>
              <a:ext uri="{FF2B5EF4-FFF2-40B4-BE49-F238E27FC236}">
                <a16:creationId xmlns:a16="http://schemas.microsoft.com/office/drawing/2014/main" id="{370C63B7-ADFE-5464-C09B-DB240A58FE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4110" y="193478"/>
            <a:ext cx="1012772" cy="396457"/>
          </a:xfrm>
          <a:prstGeom prst="rect">
            <a:avLst/>
          </a:prstGeom>
        </p:spPr>
      </p:pic>
    </p:spTree>
    <p:extLst>
      <p:ext uri="{BB962C8B-B14F-4D97-AF65-F5344CB8AC3E}">
        <p14:creationId xmlns:p14="http://schemas.microsoft.com/office/powerpoint/2010/main" val="4272957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AA2AD7-E731-454B-F511-7C4353362698}"/>
              </a:ext>
            </a:extLst>
          </p:cNvPr>
          <p:cNvSpPr>
            <a:spLocks noGrp="1"/>
          </p:cNvSpPr>
          <p:nvPr>
            <p:ph type="title"/>
          </p:nvPr>
        </p:nvSpPr>
        <p:spPr>
          <a:xfrm>
            <a:off x="1239416" y="1914006"/>
            <a:ext cx="10515600" cy="1325563"/>
          </a:xfrm>
        </p:spPr>
        <p:txBody>
          <a:bodyPr/>
          <a:lstStyle/>
          <a:p>
            <a:r>
              <a:rPr lang="de-DE" dirty="0"/>
              <a:t>         Pakt </a:t>
            </a:r>
            <a:br>
              <a:rPr lang="de-DE" dirty="0"/>
            </a:br>
            <a:r>
              <a:rPr lang="de-DE" dirty="0"/>
              <a:t>für den Ganztag</a:t>
            </a:r>
          </a:p>
        </p:txBody>
      </p:sp>
      <p:graphicFrame>
        <p:nvGraphicFramePr>
          <p:cNvPr id="5" name="Diagramm 4">
            <a:extLst>
              <a:ext uri="{FF2B5EF4-FFF2-40B4-BE49-F238E27FC236}">
                <a16:creationId xmlns:a16="http://schemas.microsoft.com/office/drawing/2014/main" id="{1C75C78D-A7B2-2F88-E5A2-815432E28A8A}"/>
              </a:ext>
            </a:extLst>
          </p:cNvPr>
          <p:cNvGraphicFramePr/>
          <p:nvPr>
            <p:extLst>
              <p:ext uri="{D42A27DB-BD31-4B8C-83A1-F6EECF244321}">
                <p14:modId xmlns:p14="http://schemas.microsoft.com/office/powerpoint/2010/main" val="1859395210"/>
              </p:ext>
            </p:extLst>
          </p:nvPr>
        </p:nvGraphicFramePr>
        <p:xfrm>
          <a:off x="1621452" y="345232"/>
          <a:ext cx="9565952" cy="63728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Grafik 2">
            <a:extLst>
              <a:ext uri="{FF2B5EF4-FFF2-40B4-BE49-F238E27FC236}">
                <a16:creationId xmlns:a16="http://schemas.microsoft.com/office/drawing/2014/main" id="{E4C2D4AA-CC63-8131-013F-3F1C9A3F88AD}"/>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601" y="101284"/>
            <a:ext cx="1111650" cy="669727"/>
          </a:xfrm>
          <a:prstGeom prst="rect">
            <a:avLst/>
          </a:prstGeom>
          <a:noFill/>
        </p:spPr>
      </p:pic>
      <p:pic>
        <p:nvPicPr>
          <p:cNvPr id="6" name="Grafik 5" descr="Ein Bild, das Text, Clipart, Grafiken, Darstellung enthält.&#10;&#10;KI-generierte Inhalte können fehlerhaft sein.">
            <a:extLst>
              <a:ext uri="{FF2B5EF4-FFF2-40B4-BE49-F238E27FC236}">
                <a16:creationId xmlns:a16="http://schemas.microsoft.com/office/drawing/2014/main" id="{9AF2A2B9-7F08-AE2D-0B3E-0DEF4D0A5DD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54110" y="193478"/>
            <a:ext cx="1012772" cy="396457"/>
          </a:xfrm>
          <a:prstGeom prst="rect">
            <a:avLst/>
          </a:prstGeom>
        </p:spPr>
      </p:pic>
    </p:spTree>
    <p:extLst>
      <p:ext uri="{BB962C8B-B14F-4D97-AF65-F5344CB8AC3E}">
        <p14:creationId xmlns:p14="http://schemas.microsoft.com/office/powerpoint/2010/main" val="2234386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5FC2D0F9-AAF1-BADA-43DB-A19A7FA6FE98}"/>
              </a:ext>
            </a:extLst>
          </p:cNvPr>
          <p:cNvSpPr txBox="1">
            <a:spLocks/>
          </p:cNvSpPr>
          <p:nvPr/>
        </p:nvSpPr>
        <p:spPr>
          <a:xfrm>
            <a:off x="838200" y="1815724"/>
            <a:ext cx="10075333" cy="1272645"/>
          </a:xfrm>
          <a:prstGeom prst="roundRect">
            <a:avLst/>
          </a:prstGeom>
          <a:solidFill>
            <a:srgbClr val="FFCC00"/>
          </a:solidFill>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de-DE" dirty="0"/>
              <a:t> </a:t>
            </a:r>
          </a:p>
        </p:txBody>
      </p:sp>
      <p:sp>
        <p:nvSpPr>
          <p:cNvPr id="14" name="Rechteck: abgerundete Ecken 13">
            <a:extLst>
              <a:ext uri="{FF2B5EF4-FFF2-40B4-BE49-F238E27FC236}">
                <a16:creationId xmlns:a16="http://schemas.microsoft.com/office/drawing/2014/main" id="{FDE1B845-D184-273D-D268-5B8951BD7F6C}"/>
              </a:ext>
            </a:extLst>
          </p:cNvPr>
          <p:cNvSpPr/>
          <p:nvPr/>
        </p:nvSpPr>
        <p:spPr>
          <a:xfrm>
            <a:off x="838200" y="3098270"/>
            <a:ext cx="10075333" cy="3090863"/>
          </a:xfrm>
          <a:prstGeom prst="roundRect">
            <a:avLst/>
          </a:prstGeom>
          <a:solidFill>
            <a:srgbClr val="A500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5C913E77-C4A2-0DDF-A92C-54C12D0602C2}"/>
              </a:ext>
            </a:extLst>
          </p:cNvPr>
          <p:cNvSpPr>
            <a:spLocks noGrp="1"/>
          </p:cNvSpPr>
          <p:nvPr>
            <p:ph type="title"/>
          </p:nvPr>
        </p:nvSpPr>
        <p:spPr/>
        <p:txBody>
          <a:bodyPr/>
          <a:lstStyle/>
          <a:p>
            <a:pPr algn="ctr"/>
            <a:r>
              <a:rPr lang="de-DE" sz="4400" b="1" dirty="0"/>
              <a:t>Grundschule und Pakt für den Ganztag </a:t>
            </a:r>
            <a:endParaRPr lang="de-DE" dirty="0"/>
          </a:p>
        </p:txBody>
      </p:sp>
      <p:sp>
        <p:nvSpPr>
          <p:cNvPr id="3" name="Inhaltsplatzhalter 2">
            <a:extLst>
              <a:ext uri="{FF2B5EF4-FFF2-40B4-BE49-F238E27FC236}">
                <a16:creationId xmlns:a16="http://schemas.microsoft.com/office/drawing/2014/main" id="{BAD3C509-0222-9C82-26A8-246A7AA7A7A4}"/>
              </a:ext>
            </a:extLst>
          </p:cNvPr>
          <p:cNvSpPr>
            <a:spLocks noGrp="1"/>
          </p:cNvSpPr>
          <p:nvPr>
            <p:ph idx="1"/>
          </p:nvPr>
        </p:nvSpPr>
        <p:spPr>
          <a:xfrm>
            <a:off x="838200" y="1939238"/>
            <a:ext cx="10515600" cy="4392736"/>
          </a:xfrm>
        </p:spPr>
        <p:txBody>
          <a:bodyPr>
            <a:normAutofit fontScale="77500" lnSpcReduction="20000"/>
          </a:bodyPr>
          <a:lstStyle/>
          <a:p>
            <a:pPr marL="0" indent="0">
              <a:buNone/>
            </a:pPr>
            <a:r>
              <a:rPr lang="de-DE" dirty="0"/>
              <a:t> </a:t>
            </a:r>
          </a:p>
          <a:p>
            <a:pPr>
              <a:buFont typeface="Wingdings" panose="05000000000000000000" pitchFamily="2" charset="2"/>
              <a:buChar char="Ø"/>
            </a:pPr>
            <a:r>
              <a:rPr lang="de-DE" dirty="0"/>
              <a:t> nur Unterricht 		                                   </a:t>
            </a:r>
            <a:r>
              <a:rPr lang="de-DE" sz="2800" dirty="0"/>
              <a:t>ohne den Pakt für den Ganztag </a:t>
            </a:r>
            <a:endParaRPr lang="de-DE" dirty="0"/>
          </a:p>
          <a:p>
            <a:pPr marL="0" indent="0">
              <a:buNone/>
            </a:pPr>
            <a:endParaRPr lang="de-DE" dirty="0"/>
          </a:p>
          <a:p>
            <a:pPr marL="0" indent="0">
              <a:buNone/>
            </a:pPr>
            <a:endParaRPr lang="de-DE" dirty="0"/>
          </a:p>
          <a:p>
            <a:pPr>
              <a:buFont typeface="Wingdings" panose="05000000000000000000" pitchFamily="2" charset="2"/>
              <a:buChar char="Ø"/>
            </a:pPr>
            <a:r>
              <a:rPr lang="de-DE" dirty="0"/>
              <a:t>Pakt für den Ganztag</a:t>
            </a:r>
          </a:p>
          <a:p>
            <a:pPr marL="0" indent="0">
              <a:buNone/>
            </a:pPr>
            <a:endParaRPr lang="de-DE" dirty="0"/>
          </a:p>
          <a:p>
            <a:endParaRPr lang="de-DE" dirty="0"/>
          </a:p>
          <a:p>
            <a:endParaRPr lang="de-DE" dirty="0"/>
          </a:p>
          <a:p>
            <a:endParaRPr lang="de-DE" dirty="0"/>
          </a:p>
          <a:p>
            <a:pPr marL="0" indent="0">
              <a:buNone/>
            </a:pPr>
            <a:r>
              <a:rPr lang="de-DE" dirty="0"/>
              <a:t>		</a:t>
            </a:r>
          </a:p>
          <a:p>
            <a:pPr marL="0" indent="0">
              <a:buNone/>
            </a:pPr>
            <a:r>
              <a:rPr lang="de-DE" dirty="0"/>
              <a:t>		 bis 14:30 Uhr			                     bis 17:00 Uhr</a:t>
            </a:r>
          </a:p>
          <a:p>
            <a:pPr marL="0" indent="0">
              <a:buNone/>
            </a:pPr>
            <a:r>
              <a:rPr lang="de-DE" dirty="0"/>
              <a:t>		       </a:t>
            </a:r>
          </a:p>
        </p:txBody>
      </p:sp>
      <p:sp>
        <p:nvSpPr>
          <p:cNvPr id="5" name="Würfel 4">
            <a:extLst>
              <a:ext uri="{FF2B5EF4-FFF2-40B4-BE49-F238E27FC236}">
                <a16:creationId xmlns:a16="http://schemas.microsoft.com/office/drawing/2014/main" id="{4A45FF31-0C7C-F2F7-F208-723D67AA9EF1}"/>
              </a:ext>
            </a:extLst>
          </p:cNvPr>
          <p:cNvSpPr/>
          <p:nvPr/>
        </p:nvSpPr>
        <p:spPr>
          <a:xfrm>
            <a:off x="2617724" y="3712514"/>
            <a:ext cx="1216152" cy="1216152"/>
          </a:xfrm>
          <a:prstGeom prst="cube">
            <a:avLst/>
          </a:prstGeom>
          <a:solidFill>
            <a:srgbClr val="F7E28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50000"/>
                    <a:lumOff val="50000"/>
                  </a:schemeClr>
                </a:solidFill>
              </a:rPr>
              <a:t>Modul</a:t>
            </a:r>
          </a:p>
          <a:p>
            <a:pPr algn="ctr"/>
            <a:r>
              <a:rPr lang="de-DE" dirty="0">
                <a:solidFill>
                  <a:schemeClr val="tx1">
                    <a:lumMod val="50000"/>
                    <a:lumOff val="50000"/>
                  </a:schemeClr>
                </a:solidFill>
              </a:rPr>
              <a:t>1</a:t>
            </a:r>
          </a:p>
        </p:txBody>
      </p:sp>
      <p:sp>
        <p:nvSpPr>
          <p:cNvPr id="6" name="Würfel 5">
            <a:extLst>
              <a:ext uri="{FF2B5EF4-FFF2-40B4-BE49-F238E27FC236}">
                <a16:creationId xmlns:a16="http://schemas.microsoft.com/office/drawing/2014/main" id="{5204BF50-9E40-8B73-0B7B-A7B07A0B67C2}"/>
              </a:ext>
            </a:extLst>
          </p:cNvPr>
          <p:cNvSpPr/>
          <p:nvPr/>
        </p:nvSpPr>
        <p:spPr>
          <a:xfrm>
            <a:off x="4192990" y="3929005"/>
            <a:ext cx="1216152" cy="1216152"/>
          </a:xfrm>
          <a:prstGeom prst="cube">
            <a:avLst/>
          </a:prstGeom>
          <a:solidFill>
            <a:srgbClr val="ECB96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50000"/>
                    <a:lumOff val="50000"/>
                  </a:schemeClr>
                </a:solidFill>
              </a:rPr>
              <a:t>Modul</a:t>
            </a:r>
          </a:p>
          <a:p>
            <a:pPr algn="ctr"/>
            <a:r>
              <a:rPr lang="de-DE" dirty="0">
                <a:solidFill>
                  <a:schemeClr val="tx1">
                    <a:lumMod val="50000"/>
                    <a:lumOff val="50000"/>
                  </a:schemeClr>
                </a:solidFill>
              </a:rPr>
              <a:t>2</a:t>
            </a:r>
          </a:p>
        </p:txBody>
      </p:sp>
      <p:sp>
        <p:nvSpPr>
          <p:cNvPr id="7" name="Würfel 6">
            <a:extLst>
              <a:ext uri="{FF2B5EF4-FFF2-40B4-BE49-F238E27FC236}">
                <a16:creationId xmlns:a16="http://schemas.microsoft.com/office/drawing/2014/main" id="{30D85772-67BA-25E3-471C-A0E085342A0E}"/>
              </a:ext>
            </a:extLst>
          </p:cNvPr>
          <p:cNvSpPr/>
          <p:nvPr/>
        </p:nvSpPr>
        <p:spPr>
          <a:xfrm>
            <a:off x="7188665" y="3712514"/>
            <a:ext cx="1216152" cy="1216152"/>
          </a:xfrm>
          <a:prstGeom prst="cube">
            <a:avLst/>
          </a:prstGeom>
          <a:solidFill>
            <a:srgbClr val="E9A52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Modul</a:t>
            </a:r>
          </a:p>
          <a:p>
            <a:pPr algn="ctr"/>
            <a:r>
              <a:rPr lang="de-DE" dirty="0"/>
              <a:t>3</a:t>
            </a:r>
          </a:p>
        </p:txBody>
      </p:sp>
      <p:sp>
        <p:nvSpPr>
          <p:cNvPr id="8" name="Würfel 7">
            <a:extLst>
              <a:ext uri="{FF2B5EF4-FFF2-40B4-BE49-F238E27FC236}">
                <a16:creationId xmlns:a16="http://schemas.microsoft.com/office/drawing/2014/main" id="{11535817-1812-CE96-D513-14B4587E5D15}"/>
              </a:ext>
            </a:extLst>
          </p:cNvPr>
          <p:cNvSpPr/>
          <p:nvPr/>
        </p:nvSpPr>
        <p:spPr>
          <a:xfrm>
            <a:off x="8763931" y="3929005"/>
            <a:ext cx="1216152" cy="1216152"/>
          </a:xfrm>
          <a:prstGeom prst="cube">
            <a:avLst/>
          </a:prstGeom>
          <a:solidFill>
            <a:srgbClr val="E7851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Modul</a:t>
            </a:r>
          </a:p>
          <a:p>
            <a:pPr algn="ctr"/>
            <a:r>
              <a:rPr lang="de-DE" dirty="0"/>
              <a:t>4</a:t>
            </a:r>
          </a:p>
        </p:txBody>
      </p:sp>
      <p:sp>
        <p:nvSpPr>
          <p:cNvPr id="9" name="Pfeil: nach rechts 8">
            <a:extLst>
              <a:ext uri="{FF2B5EF4-FFF2-40B4-BE49-F238E27FC236}">
                <a16:creationId xmlns:a16="http://schemas.microsoft.com/office/drawing/2014/main" id="{D8631D26-8099-CDA3-2D4A-FABBA6FA4C24}"/>
              </a:ext>
            </a:extLst>
          </p:cNvPr>
          <p:cNvSpPr/>
          <p:nvPr/>
        </p:nvSpPr>
        <p:spPr>
          <a:xfrm>
            <a:off x="3201791" y="2324307"/>
            <a:ext cx="1989667" cy="255477"/>
          </a:xfrm>
          <a:prstGeom prst="rightArrow">
            <a:avLst/>
          </a:prstGeom>
          <a:solidFill>
            <a:srgbClr val="60A5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DE"/>
          </a:p>
        </p:txBody>
      </p:sp>
      <p:pic>
        <p:nvPicPr>
          <p:cNvPr id="11" name="Grafik 10">
            <a:extLst>
              <a:ext uri="{FF2B5EF4-FFF2-40B4-BE49-F238E27FC236}">
                <a16:creationId xmlns:a16="http://schemas.microsoft.com/office/drawing/2014/main" id="{B5412B69-8B0B-52C3-A277-DD1F68C18564}"/>
              </a:ext>
            </a:extLst>
          </p:cNvPr>
          <p:cNvPicPr>
            <a:picLocks noChangeAspect="1"/>
          </p:cNvPicPr>
          <p:nvPr/>
        </p:nvPicPr>
        <p:blipFill>
          <a:blip r:embed="rId2"/>
          <a:stretch>
            <a:fillRect/>
          </a:stretch>
        </p:blipFill>
        <p:spPr>
          <a:xfrm>
            <a:off x="5522912" y="1690688"/>
            <a:ext cx="1146175" cy="1291585"/>
          </a:xfrm>
          <a:prstGeom prst="rect">
            <a:avLst/>
          </a:prstGeom>
        </p:spPr>
      </p:pic>
      <p:pic>
        <p:nvPicPr>
          <p:cNvPr id="15" name="Grafik 14">
            <a:extLst>
              <a:ext uri="{FF2B5EF4-FFF2-40B4-BE49-F238E27FC236}">
                <a16:creationId xmlns:a16="http://schemas.microsoft.com/office/drawing/2014/main" id="{653759A3-3285-2561-1812-71108647ADF8}"/>
              </a:ext>
            </a:extLst>
          </p:cNvPr>
          <p:cNvPicPr>
            <a:picLocks noChangeAspect="1"/>
          </p:cNvPicPr>
          <p:nvPr/>
        </p:nvPicPr>
        <p:blipFill>
          <a:blip r:embed="rId2"/>
          <a:stretch>
            <a:fillRect/>
          </a:stretch>
        </p:blipFill>
        <p:spPr>
          <a:xfrm>
            <a:off x="5647267" y="5403753"/>
            <a:ext cx="1021820" cy="1151454"/>
          </a:xfrm>
          <a:prstGeom prst="rect">
            <a:avLst/>
          </a:prstGeom>
        </p:spPr>
      </p:pic>
      <p:sp>
        <p:nvSpPr>
          <p:cNvPr id="18" name="Pfeil: nach rechts 17">
            <a:extLst>
              <a:ext uri="{FF2B5EF4-FFF2-40B4-BE49-F238E27FC236}">
                <a16:creationId xmlns:a16="http://schemas.microsoft.com/office/drawing/2014/main" id="{92ACF4D7-9AB4-6E97-0A35-9F0DFB1C940F}"/>
              </a:ext>
            </a:extLst>
          </p:cNvPr>
          <p:cNvSpPr/>
          <p:nvPr/>
        </p:nvSpPr>
        <p:spPr>
          <a:xfrm rot="1454650">
            <a:off x="4646448" y="5729319"/>
            <a:ext cx="926812" cy="297239"/>
          </a:xfrm>
          <a:prstGeom prst="rightArrow">
            <a:avLst/>
          </a:prstGeom>
          <a:solidFill>
            <a:srgbClr val="60A5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10" name="Pfeil: nach rechts 17">
            <a:extLst>
              <a:ext uri="{FF2B5EF4-FFF2-40B4-BE49-F238E27FC236}">
                <a16:creationId xmlns:a16="http://schemas.microsoft.com/office/drawing/2014/main" id="{37A3D47C-10E3-9728-0A7A-01A2E03A1675}"/>
              </a:ext>
            </a:extLst>
          </p:cNvPr>
          <p:cNvSpPr/>
          <p:nvPr/>
        </p:nvSpPr>
        <p:spPr>
          <a:xfrm rot="9141860">
            <a:off x="6655412" y="5713643"/>
            <a:ext cx="927882" cy="313960"/>
          </a:xfrm>
          <a:prstGeom prst="rightArrow">
            <a:avLst/>
          </a:prstGeom>
          <a:solidFill>
            <a:srgbClr val="60A5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DE"/>
          </a:p>
        </p:txBody>
      </p:sp>
      <p:pic>
        <p:nvPicPr>
          <p:cNvPr id="12" name="Grafik 11">
            <a:extLst>
              <a:ext uri="{FF2B5EF4-FFF2-40B4-BE49-F238E27FC236}">
                <a16:creationId xmlns:a16="http://schemas.microsoft.com/office/drawing/2014/main" id="{E8C0D213-8DB6-7320-2F1B-7B07FADD788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01" y="101284"/>
            <a:ext cx="1111650" cy="669727"/>
          </a:xfrm>
          <a:prstGeom prst="rect">
            <a:avLst/>
          </a:prstGeom>
          <a:noFill/>
        </p:spPr>
      </p:pic>
      <p:pic>
        <p:nvPicPr>
          <p:cNvPr id="13" name="Grafik 12" descr="Ein Bild, das Text, Clipart, Grafiken, Darstellung enthält.&#10;&#10;KI-generierte Inhalte können fehlerhaft sein.">
            <a:extLst>
              <a:ext uri="{FF2B5EF4-FFF2-40B4-BE49-F238E27FC236}">
                <a16:creationId xmlns:a16="http://schemas.microsoft.com/office/drawing/2014/main" id="{5FCB6869-4BC3-B58B-7BAA-7FD8A655B8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4110" y="193478"/>
            <a:ext cx="1012772" cy="396457"/>
          </a:xfrm>
          <a:prstGeom prst="rect">
            <a:avLst/>
          </a:prstGeom>
        </p:spPr>
      </p:pic>
    </p:spTree>
    <p:extLst>
      <p:ext uri="{BB962C8B-B14F-4D97-AF65-F5344CB8AC3E}">
        <p14:creationId xmlns:p14="http://schemas.microsoft.com/office/powerpoint/2010/main" val="4138587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hteck: abgerundete Ecken 23">
            <a:extLst>
              <a:ext uri="{FF2B5EF4-FFF2-40B4-BE49-F238E27FC236}">
                <a16:creationId xmlns:a16="http://schemas.microsoft.com/office/drawing/2014/main" id="{0DBAD978-1679-C229-8916-58138EE0A8A5}"/>
              </a:ext>
            </a:extLst>
          </p:cNvPr>
          <p:cNvSpPr/>
          <p:nvPr/>
        </p:nvSpPr>
        <p:spPr>
          <a:xfrm>
            <a:off x="1066800" y="541867"/>
            <a:ext cx="9965267" cy="5825066"/>
          </a:xfrm>
          <a:prstGeom prst="roundRect">
            <a:avLst/>
          </a:prstGeom>
          <a:solidFill>
            <a:srgbClr val="FDF5C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508A41D1-2F15-BE40-A88F-9E4C0B8FDD8B}"/>
              </a:ext>
            </a:extLst>
          </p:cNvPr>
          <p:cNvSpPr>
            <a:spLocks noGrp="1"/>
          </p:cNvSpPr>
          <p:nvPr>
            <p:ph type="title"/>
          </p:nvPr>
        </p:nvSpPr>
        <p:spPr/>
        <p:txBody>
          <a:bodyPr/>
          <a:lstStyle/>
          <a:p>
            <a:r>
              <a:rPr lang="de-DE" sz="4400" b="1" dirty="0"/>
              <a:t>                      Pakt für den Ganztag</a:t>
            </a:r>
            <a:endParaRPr lang="de-DE" dirty="0"/>
          </a:p>
        </p:txBody>
      </p:sp>
      <p:sp>
        <p:nvSpPr>
          <p:cNvPr id="3" name="Inhaltsplatzhalter 2">
            <a:extLst>
              <a:ext uri="{FF2B5EF4-FFF2-40B4-BE49-F238E27FC236}">
                <a16:creationId xmlns:a16="http://schemas.microsoft.com/office/drawing/2014/main" id="{AF213077-713D-F668-50F1-77D79A1CB85A}"/>
              </a:ext>
            </a:extLst>
          </p:cNvPr>
          <p:cNvSpPr>
            <a:spLocks noGrp="1"/>
          </p:cNvSpPr>
          <p:nvPr>
            <p:ph idx="1"/>
          </p:nvPr>
        </p:nvSpPr>
        <p:spPr>
          <a:xfrm>
            <a:off x="740833" y="1622425"/>
            <a:ext cx="10710333" cy="3779308"/>
          </a:xfrm>
        </p:spPr>
        <p:txBody>
          <a:bodyPr/>
          <a:lstStyle/>
          <a:p>
            <a:pPr marL="0" indent="0">
              <a:buNone/>
            </a:pPr>
            <a:r>
              <a:rPr lang="de-DE" dirty="0"/>
              <a:t>                                                  </a:t>
            </a:r>
            <a:r>
              <a:rPr lang="de-DE" sz="3600" dirty="0"/>
              <a:t>Kooperation</a:t>
            </a:r>
          </a:p>
          <a:p>
            <a:pPr marL="0" indent="0">
              <a:buNone/>
            </a:pPr>
            <a:endParaRPr lang="de-DE" dirty="0"/>
          </a:p>
          <a:p>
            <a:pPr marL="0" indent="0">
              <a:buNone/>
            </a:pPr>
            <a:endParaRPr lang="de-DE" dirty="0"/>
          </a:p>
        </p:txBody>
      </p:sp>
      <p:sp>
        <p:nvSpPr>
          <p:cNvPr id="4" name="Ellipse 3">
            <a:extLst>
              <a:ext uri="{FF2B5EF4-FFF2-40B4-BE49-F238E27FC236}">
                <a16:creationId xmlns:a16="http://schemas.microsoft.com/office/drawing/2014/main" id="{794F1218-B7CD-70D9-CA2A-4E7BE388C447}"/>
              </a:ext>
            </a:extLst>
          </p:cNvPr>
          <p:cNvSpPr/>
          <p:nvPr/>
        </p:nvSpPr>
        <p:spPr>
          <a:xfrm>
            <a:off x="5257799" y="2976034"/>
            <a:ext cx="4318000" cy="2129366"/>
          </a:xfrm>
          <a:prstGeom prst="ellipse">
            <a:avLst/>
          </a:prstGeom>
          <a:solidFill>
            <a:srgbClr val="FFCC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800" dirty="0">
              <a:ln w="0"/>
              <a:solidFill>
                <a:schemeClr val="bg1"/>
              </a:solidFill>
            </a:endParaRPr>
          </a:p>
          <a:p>
            <a:pPr algn="ctr"/>
            <a:endParaRPr lang="de-DE" sz="2800" dirty="0">
              <a:ln w="0"/>
              <a:solidFill>
                <a:schemeClr val="bg1"/>
              </a:solidFill>
            </a:endParaRPr>
          </a:p>
          <a:p>
            <a:pPr algn="ctr"/>
            <a:endParaRPr lang="de-DE" sz="2800" dirty="0">
              <a:ln w="0"/>
              <a:solidFill>
                <a:schemeClr val="bg1"/>
              </a:solidFill>
            </a:endParaRPr>
          </a:p>
          <a:p>
            <a:pPr algn="ctr"/>
            <a:r>
              <a:rPr lang="de-DE" sz="2800" dirty="0">
                <a:ln w="0"/>
                <a:solidFill>
                  <a:schemeClr val="bg1"/>
                </a:solidFill>
              </a:rPr>
              <a:t>Betreuung</a:t>
            </a:r>
            <a:endParaRPr lang="de-DE" sz="2800" dirty="0">
              <a:solidFill>
                <a:schemeClr val="bg1"/>
              </a:solidFill>
            </a:endParaRPr>
          </a:p>
        </p:txBody>
      </p:sp>
      <p:sp>
        <p:nvSpPr>
          <p:cNvPr id="5" name="Ellipse 4">
            <a:extLst>
              <a:ext uri="{FF2B5EF4-FFF2-40B4-BE49-F238E27FC236}">
                <a16:creationId xmlns:a16="http://schemas.microsoft.com/office/drawing/2014/main" id="{950266F5-A7CD-8F67-2E81-D63F525BB421}"/>
              </a:ext>
            </a:extLst>
          </p:cNvPr>
          <p:cNvSpPr/>
          <p:nvPr/>
        </p:nvSpPr>
        <p:spPr>
          <a:xfrm>
            <a:off x="2099732" y="2976034"/>
            <a:ext cx="4318001" cy="2259541"/>
          </a:xfrm>
          <a:prstGeom prst="ellipse">
            <a:avLst/>
          </a:prstGeom>
          <a:solidFill>
            <a:srgbClr val="A50021"/>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de-DE" sz="2800" dirty="0">
                <a:ln w="0"/>
                <a:solidFill>
                  <a:schemeClr val="bg1"/>
                </a:solidFill>
              </a:rPr>
              <a:t>	</a:t>
            </a:r>
          </a:p>
          <a:p>
            <a:pPr algn="ctr"/>
            <a:endParaRPr lang="de-DE" sz="2800" dirty="0">
              <a:ln w="0"/>
              <a:solidFill>
                <a:schemeClr val="bg1"/>
              </a:solidFill>
            </a:endParaRPr>
          </a:p>
          <a:p>
            <a:pPr algn="ctr"/>
            <a:endParaRPr lang="de-DE" sz="2800" dirty="0">
              <a:ln w="0"/>
              <a:solidFill>
                <a:schemeClr val="bg1"/>
              </a:solidFill>
            </a:endParaRPr>
          </a:p>
          <a:p>
            <a:pPr algn="ctr"/>
            <a:r>
              <a:rPr lang="de-DE" sz="2800" dirty="0">
                <a:ln w="0"/>
                <a:solidFill>
                  <a:schemeClr val="bg1"/>
                </a:solidFill>
              </a:rPr>
              <a:t>Schule</a:t>
            </a:r>
          </a:p>
        </p:txBody>
      </p:sp>
      <p:sp>
        <p:nvSpPr>
          <p:cNvPr id="6" name="Pfeil: nach rechts gekrümmt 5">
            <a:extLst>
              <a:ext uri="{FF2B5EF4-FFF2-40B4-BE49-F238E27FC236}">
                <a16:creationId xmlns:a16="http://schemas.microsoft.com/office/drawing/2014/main" id="{00498D31-E2DD-5BF1-7962-979C5EEC2F8E}"/>
              </a:ext>
            </a:extLst>
          </p:cNvPr>
          <p:cNvSpPr/>
          <p:nvPr/>
        </p:nvSpPr>
        <p:spPr>
          <a:xfrm>
            <a:off x="3892973" y="1867429"/>
            <a:ext cx="731520" cy="1515347"/>
          </a:xfrm>
          <a:prstGeom prst="curvedRightArrow">
            <a:avLst/>
          </a:prstGeom>
          <a:solidFill>
            <a:srgbClr val="FFCC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 name="Pfeil: nach links gekrümmt 7">
            <a:extLst>
              <a:ext uri="{FF2B5EF4-FFF2-40B4-BE49-F238E27FC236}">
                <a16:creationId xmlns:a16="http://schemas.microsoft.com/office/drawing/2014/main" id="{F4576523-85AF-C639-1737-F107BE874999}"/>
              </a:ext>
            </a:extLst>
          </p:cNvPr>
          <p:cNvSpPr/>
          <p:nvPr/>
        </p:nvSpPr>
        <p:spPr>
          <a:xfrm>
            <a:off x="7416799" y="1867429"/>
            <a:ext cx="731520" cy="1561571"/>
          </a:xfrm>
          <a:prstGeom prst="curvedLeftArrow">
            <a:avLst/>
          </a:prstGeom>
          <a:solidFill>
            <a:srgbClr val="95277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pic>
        <p:nvPicPr>
          <p:cNvPr id="12" name="Grafik 11">
            <a:extLst>
              <a:ext uri="{FF2B5EF4-FFF2-40B4-BE49-F238E27FC236}">
                <a16:creationId xmlns:a16="http://schemas.microsoft.com/office/drawing/2014/main" id="{614296E8-7AEA-49E9-8240-72E2A617D5D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94699" y="3394122"/>
            <a:ext cx="1325034" cy="1147819"/>
          </a:xfrm>
          <a:prstGeom prst="rect">
            <a:avLst/>
          </a:prstGeom>
          <a:noFill/>
        </p:spPr>
      </p:pic>
      <p:pic>
        <p:nvPicPr>
          <p:cNvPr id="9" name="Grafik 8" descr="Ein Bild, das Text, Clipart, Grafiken, Darstellung enthält.&#10;&#10;KI-generierte Inhalte können fehlerhaft sein.">
            <a:extLst>
              <a:ext uri="{FF2B5EF4-FFF2-40B4-BE49-F238E27FC236}">
                <a16:creationId xmlns:a16="http://schemas.microsoft.com/office/drawing/2014/main" id="{2201D510-4E39-6792-9D53-C8981ED42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8805" y="3544050"/>
            <a:ext cx="2038099" cy="797828"/>
          </a:xfrm>
          <a:prstGeom prst="rect">
            <a:avLst/>
          </a:prstGeom>
        </p:spPr>
      </p:pic>
      <p:pic>
        <p:nvPicPr>
          <p:cNvPr id="7" name="Grafik 6">
            <a:extLst>
              <a:ext uri="{FF2B5EF4-FFF2-40B4-BE49-F238E27FC236}">
                <a16:creationId xmlns:a16="http://schemas.microsoft.com/office/drawing/2014/main" id="{09908D16-8BF6-F1DB-BC86-1E2B4A1FF5C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01" y="101284"/>
            <a:ext cx="1111650" cy="669727"/>
          </a:xfrm>
          <a:prstGeom prst="rect">
            <a:avLst/>
          </a:prstGeom>
          <a:noFill/>
        </p:spPr>
      </p:pic>
      <p:pic>
        <p:nvPicPr>
          <p:cNvPr id="10" name="Grafik 9" descr="Ein Bild, das Text, Clipart, Grafiken, Darstellung enthält.&#10;&#10;KI-generierte Inhalte können fehlerhaft sein.">
            <a:extLst>
              <a:ext uri="{FF2B5EF4-FFF2-40B4-BE49-F238E27FC236}">
                <a16:creationId xmlns:a16="http://schemas.microsoft.com/office/drawing/2014/main" id="{87DFC903-5599-5599-0FD8-3753624542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4110" y="193478"/>
            <a:ext cx="1012772" cy="396457"/>
          </a:xfrm>
          <a:prstGeom prst="rect">
            <a:avLst/>
          </a:prstGeom>
        </p:spPr>
      </p:pic>
    </p:spTree>
    <p:extLst>
      <p:ext uri="{BB962C8B-B14F-4D97-AF65-F5344CB8AC3E}">
        <p14:creationId xmlns:p14="http://schemas.microsoft.com/office/powerpoint/2010/main" val="3099571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A009FD-83D7-882C-F8ED-D2A3CF105EF1}"/>
              </a:ext>
            </a:extLst>
          </p:cNvPr>
          <p:cNvSpPr>
            <a:spLocks noGrp="1"/>
          </p:cNvSpPr>
          <p:nvPr>
            <p:ph type="title"/>
          </p:nvPr>
        </p:nvSpPr>
        <p:spPr>
          <a:xfrm>
            <a:off x="838200" y="365125"/>
            <a:ext cx="10515600" cy="928837"/>
          </a:xfrm>
        </p:spPr>
        <p:txBody>
          <a:bodyPr>
            <a:normAutofit fontScale="90000"/>
          </a:bodyPr>
          <a:lstStyle/>
          <a:p>
            <a:pPr algn="ctr"/>
            <a:r>
              <a:rPr lang="de-DE" sz="3600" b="1" kern="1400" spc="-50" dirty="0">
                <a:effectLst/>
                <a:latin typeface="Calibri Light" panose="020F0302020204030204" pitchFamily="34" charset="0"/>
                <a:ea typeface="Times New Roman" panose="02020603050405020304" pitchFamily="18" charset="0"/>
                <a:cs typeface="Times New Roman" panose="02020603050405020304" pitchFamily="18" charset="0"/>
              </a:rPr>
              <a:t>Informationen zum Pakt für den Ganztag</a:t>
            </a:r>
            <a:br>
              <a:rPr lang="de-DE" sz="1800" kern="1400" spc="-50" dirty="0">
                <a:effectLst/>
                <a:latin typeface="Calibri Light" panose="020F0302020204030204" pitchFamily="34" charset="0"/>
                <a:ea typeface="Times New Roman" panose="02020603050405020304" pitchFamily="18" charset="0"/>
                <a:cs typeface="Times New Roman" panose="02020603050405020304" pitchFamily="18" charset="0"/>
              </a:rPr>
            </a:br>
            <a:endParaRPr lang="de-DE" dirty="0"/>
          </a:p>
        </p:txBody>
      </p:sp>
      <p:graphicFrame>
        <p:nvGraphicFramePr>
          <p:cNvPr id="6" name="Inhaltsplatzhalter 5">
            <a:extLst>
              <a:ext uri="{FF2B5EF4-FFF2-40B4-BE49-F238E27FC236}">
                <a16:creationId xmlns:a16="http://schemas.microsoft.com/office/drawing/2014/main" id="{ABA31FC2-209E-FBC5-3B9B-6E8A557B2CCA}"/>
              </a:ext>
            </a:extLst>
          </p:cNvPr>
          <p:cNvGraphicFramePr>
            <a:graphicFrameLocks noGrp="1"/>
          </p:cNvGraphicFramePr>
          <p:nvPr>
            <p:ph idx="1"/>
            <p:extLst>
              <p:ext uri="{D42A27DB-BD31-4B8C-83A1-F6EECF244321}">
                <p14:modId xmlns:p14="http://schemas.microsoft.com/office/powerpoint/2010/main" val="3921318365"/>
              </p:ext>
            </p:extLst>
          </p:nvPr>
        </p:nvGraphicFramePr>
        <p:xfrm>
          <a:off x="949023" y="965450"/>
          <a:ext cx="10144664" cy="5564378"/>
        </p:xfrm>
        <a:graphic>
          <a:graphicData uri="http://schemas.openxmlformats.org/drawingml/2006/table">
            <a:tbl>
              <a:tblPr firstRow="1" firstCol="1" bandRow="1"/>
              <a:tblGrid>
                <a:gridCol w="2477202">
                  <a:extLst>
                    <a:ext uri="{9D8B030D-6E8A-4147-A177-3AD203B41FA5}">
                      <a16:colId xmlns:a16="http://schemas.microsoft.com/office/drawing/2014/main" val="534450253"/>
                    </a:ext>
                  </a:extLst>
                </a:gridCol>
                <a:gridCol w="2625446">
                  <a:extLst>
                    <a:ext uri="{9D8B030D-6E8A-4147-A177-3AD203B41FA5}">
                      <a16:colId xmlns:a16="http://schemas.microsoft.com/office/drawing/2014/main" val="698756457"/>
                    </a:ext>
                  </a:extLst>
                </a:gridCol>
                <a:gridCol w="2240041">
                  <a:extLst>
                    <a:ext uri="{9D8B030D-6E8A-4147-A177-3AD203B41FA5}">
                      <a16:colId xmlns:a16="http://schemas.microsoft.com/office/drawing/2014/main" val="1467335801"/>
                    </a:ext>
                  </a:extLst>
                </a:gridCol>
                <a:gridCol w="2801975">
                  <a:extLst>
                    <a:ext uri="{9D8B030D-6E8A-4147-A177-3AD203B41FA5}">
                      <a16:colId xmlns:a16="http://schemas.microsoft.com/office/drawing/2014/main" val="4024916844"/>
                    </a:ext>
                  </a:extLst>
                </a:gridCol>
              </a:tblGrid>
              <a:tr h="195421">
                <a:tc>
                  <a:txBody>
                    <a:bodyPr/>
                    <a:lstStyle/>
                    <a:p>
                      <a:pPr algn="ctr">
                        <a:lnSpc>
                          <a:spcPct val="107000"/>
                        </a:lnSpc>
                        <a:spcAft>
                          <a:spcPts val="800"/>
                        </a:spcAft>
                      </a:pPr>
                      <a:r>
                        <a:rPr lang="de-DE"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Module</a:t>
                      </a:r>
                      <a:endParaRPr lang="de-DE"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157" marR="49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9D1"/>
                    </a:solidFill>
                  </a:tcPr>
                </a:tc>
                <a:tc>
                  <a:txBody>
                    <a:bodyPr/>
                    <a:lstStyle/>
                    <a:p>
                      <a:pPr algn="ctr">
                        <a:lnSpc>
                          <a:spcPct val="107000"/>
                        </a:lnSpc>
                        <a:spcAft>
                          <a:spcPts val="800"/>
                        </a:spcAft>
                      </a:pPr>
                      <a:r>
                        <a:rPr lang="de-DE"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Zeiten </a:t>
                      </a:r>
                      <a:endParaRPr lang="de-DE"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157" marR="49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9D1"/>
                    </a:solidFill>
                  </a:tcPr>
                </a:tc>
                <a:tc>
                  <a:txBody>
                    <a:bodyPr/>
                    <a:lstStyle/>
                    <a:p>
                      <a:pPr algn="ctr">
                        <a:lnSpc>
                          <a:spcPct val="107000"/>
                        </a:lnSpc>
                        <a:spcAft>
                          <a:spcPts val="800"/>
                        </a:spcAft>
                      </a:pPr>
                      <a:r>
                        <a:rPr lang="de-DE"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Inhalt</a:t>
                      </a:r>
                      <a:endParaRPr lang="de-DE"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157" marR="49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9D1"/>
                    </a:solidFill>
                  </a:tcPr>
                </a:tc>
                <a:tc>
                  <a:txBody>
                    <a:bodyPr/>
                    <a:lstStyle/>
                    <a:p>
                      <a:pPr algn="ctr">
                        <a:lnSpc>
                          <a:spcPct val="107000"/>
                        </a:lnSpc>
                        <a:spcAft>
                          <a:spcPts val="800"/>
                        </a:spcAft>
                      </a:pPr>
                      <a:r>
                        <a:rPr lang="de-DE"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Monatlicher Elternbeitrag                       (12x pro Schuljahr)</a:t>
                      </a:r>
                      <a:endParaRPr lang="de-DE"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157" marR="49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9D1"/>
                    </a:solidFill>
                  </a:tcPr>
                </a:tc>
                <a:extLst>
                  <a:ext uri="{0D108BD9-81ED-4DB2-BD59-A6C34878D82A}">
                    <a16:rowId xmlns:a16="http://schemas.microsoft.com/office/drawing/2014/main" val="14646156"/>
                  </a:ext>
                </a:extLst>
              </a:tr>
              <a:tr h="1197780">
                <a:tc>
                  <a:txBody>
                    <a:bodyPr/>
                    <a:lstStyle/>
                    <a:p>
                      <a:pPr algn="ctr">
                        <a:lnSpc>
                          <a:spcPct val="107000"/>
                        </a:lnSpc>
                        <a:spcAft>
                          <a:spcPts val="800"/>
                        </a:spcAft>
                      </a:pPr>
                      <a:endParaRPr lang="de-DE"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r>
                        <a:rPr lang="de-DE"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Modul 1</a:t>
                      </a:r>
                      <a:endParaRPr lang="de-DE"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157" marR="49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algn="ctr" defTabSz="914400" rtl="0" eaLnBrk="1" latinLnBrk="0" hangingPunct="1">
                        <a:lnSpc>
                          <a:spcPct val="107000"/>
                        </a:lnSpc>
                        <a:spcAft>
                          <a:spcPts val="800"/>
                        </a:spcAft>
                      </a:pPr>
                      <a:endParaRPr lang="de-DE" sz="24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algn="ctr" defTabSz="914400" rtl="0" eaLnBrk="1" latinLnBrk="0" hangingPunct="1">
                        <a:lnSpc>
                          <a:spcPct val="107000"/>
                        </a:lnSpc>
                        <a:spcAft>
                          <a:spcPts val="800"/>
                        </a:spcAft>
                      </a:pPr>
                      <a:r>
                        <a:rPr lang="de-DE" sz="24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de-DE" sz="2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7:30 bis 14:30 Uhr </a:t>
                      </a:r>
                    </a:p>
                  </a:txBody>
                  <a:tcPr marL="49157" marR="49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de-DE" sz="1100" dirty="0">
                          <a:effectLst/>
                          <a:latin typeface="Calibri" panose="020F0502020204030204" pitchFamily="34" charset="0"/>
                          <a:ea typeface="Calibri" panose="020F0502020204030204" pitchFamily="34" charset="0"/>
                          <a:cs typeface="Calibri" panose="020F0502020204030204" pitchFamily="34" charset="0"/>
                        </a:rPr>
                        <a:t>Frühbetreuung</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100" dirty="0">
                          <a:effectLst/>
                          <a:latin typeface="Calibri" panose="020F0502020204030204" pitchFamily="34" charset="0"/>
                          <a:ea typeface="Calibri" panose="020F0502020204030204" pitchFamily="34" charset="0"/>
                          <a:cs typeface="Calibri" panose="020F0502020204030204" pitchFamily="34" charset="0"/>
                        </a:rPr>
                        <a:t>Unterricht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100" dirty="0">
                          <a:effectLst/>
                          <a:latin typeface="Calibri" panose="020F0502020204030204" pitchFamily="34" charset="0"/>
                          <a:ea typeface="Calibri" panose="020F0502020204030204" pitchFamily="34" charset="0"/>
                          <a:cs typeface="Calibri" panose="020F0502020204030204" pitchFamily="34" charset="0"/>
                        </a:rPr>
                        <a:t>Mittagessen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100" dirty="0">
                          <a:effectLst/>
                          <a:latin typeface="Calibri" panose="020F0502020204030204" pitchFamily="34" charset="0"/>
                          <a:ea typeface="Calibri" panose="020F0502020204030204" pitchFamily="34" charset="0"/>
                          <a:cs typeface="Calibri" panose="020F0502020204030204" pitchFamily="34" charset="0"/>
                        </a:rPr>
                        <a:t>Hausaufgaben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100" dirty="0">
                          <a:effectLst/>
                          <a:latin typeface="Calibri" panose="020F0502020204030204" pitchFamily="34" charset="0"/>
                          <a:ea typeface="Calibri" panose="020F0502020204030204" pitchFamily="34" charset="0"/>
                          <a:cs typeface="Calibri" panose="020F0502020204030204" pitchFamily="34" charset="0"/>
                        </a:rPr>
                        <a:t>AG/ angeleitete Spielzeit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157" marR="49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endParaRPr lang="de-DE" sz="8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r>
                        <a:rPr lang="de-DE" sz="800" dirty="0">
                          <a:effectLst/>
                          <a:latin typeface="Calibri" panose="020F0502020204030204" pitchFamily="34" charset="0"/>
                          <a:ea typeface="Calibri" panose="020F0502020204030204" pitchFamily="34" charset="0"/>
                          <a:cs typeface="Calibri" panose="020F0502020204030204" pitchFamily="34" charset="0"/>
                        </a:rPr>
                        <a:t>     </a:t>
                      </a:r>
                      <a:r>
                        <a:rPr lang="de-DE" sz="2400" dirty="0">
                          <a:effectLst/>
                          <a:latin typeface="Calibri" panose="020F0502020204030204" pitchFamily="34" charset="0"/>
                          <a:ea typeface="Calibri" panose="020F0502020204030204" pitchFamily="34" charset="0"/>
                          <a:cs typeface="Calibri" panose="020F0502020204030204" pitchFamily="34" charset="0"/>
                        </a:rPr>
                        <a:t>30,00 Euro </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800" dirty="0">
                          <a:effectLst/>
                          <a:latin typeface="Calibri" panose="020F0502020204030204" pitchFamily="34" charset="0"/>
                          <a:ea typeface="Calibri" panose="020F0502020204030204" pitchFamily="34" charset="0"/>
                          <a:cs typeface="Calibri" panose="020F0502020204030204" pitchFamily="34" charset="0"/>
                        </a:rPr>
                        <a:t>    </a:t>
                      </a:r>
                      <a:r>
                        <a:rPr lang="de-DE" sz="1100" dirty="0">
                          <a:effectLst/>
                          <a:latin typeface="Calibri" panose="020F0502020204030204" pitchFamily="34" charset="0"/>
                          <a:ea typeface="Calibri" panose="020F0502020204030204" pitchFamily="34" charset="0"/>
                          <a:cs typeface="Calibri" panose="020F0502020204030204" pitchFamily="34" charset="0"/>
                        </a:rPr>
                        <a:t>plus die Kosten für das Mittagessen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157" marR="49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8033445"/>
                  </a:ext>
                </a:extLst>
              </a:tr>
              <a:tr h="1216465">
                <a:tc>
                  <a:txBody>
                    <a:bodyPr/>
                    <a:lstStyle/>
                    <a:p>
                      <a:pPr algn="ctr">
                        <a:lnSpc>
                          <a:spcPct val="107000"/>
                        </a:lnSpc>
                        <a:spcAft>
                          <a:spcPts val="800"/>
                        </a:spcAft>
                      </a:pPr>
                      <a:endParaRPr lang="de-DE" sz="24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r>
                        <a:rPr lang="de-DE"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Modul 2</a:t>
                      </a:r>
                      <a:endParaRPr lang="de-DE"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157" marR="49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algn="ctr" defTabSz="914400" rtl="0" eaLnBrk="1" latinLnBrk="0" hangingPunct="1">
                        <a:lnSpc>
                          <a:spcPct val="107000"/>
                        </a:lnSpc>
                        <a:spcAft>
                          <a:spcPts val="800"/>
                        </a:spcAft>
                      </a:pPr>
                      <a:endParaRPr lang="de-DE" sz="8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algn="ctr" defTabSz="914400" rtl="0" eaLnBrk="1" latinLnBrk="0" hangingPunct="1">
                        <a:lnSpc>
                          <a:spcPct val="107000"/>
                        </a:lnSpc>
                        <a:spcAft>
                          <a:spcPts val="800"/>
                        </a:spcAft>
                      </a:pPr>
                      <a:r>
                        <a:rPr lang="de-DE" sz="8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de-DE" sz="2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7:30 bis 14:30 Uhr   </a:t>
                      </a:r>
                    </a:p>
                    <a:p>
                      <a:pPr marL="0" algn="ctr" defTabSz="914400" rtl="0" eaLnBrk="1" latinLnBrk="0" hangingPunct="1">
                        <a:lnSpc>
                          <a:spcPct val="107000"/>
                        </a:lnSpc>
                        <a:spcAft>
                          <a:spcPts val="800"/>
                        </a:spcAft>
                      </a:pPr>
                      <a:r>
                        <a:rPr lang="de-DE" sz="1600" kern="120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 inklusive 9 Wochen Ferienbetreuung       </a:t>
                      </a:r>
                    </a:p>
                  </a:txBody>
                  <a:tcPr marL="49157" marR="49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ct val="107000"/>
                        </a:lnSpc>
                        <a:spcAft>
                          <a:spcPts val="800"/>
                        </a:spcAft>
                      </a:pPr>
                      <a:r>
                        <a:rPr lang="de-DE" sz="11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Frühbetreuung</a:t>
                      </a:r>
                    </a:p>
                    <a:p>
                      <a:pPr marL="0" algn="ctr" defTabSz="914400" rtl="0" eaLnBrk="1" latinLnBrk="0" hangingPunct="1">
                        <a:lnSpc>
                          <a:spcPct val="107000"/>
                        </a:lnSpc>
                        <a:spcAft>
                          <a:spcPts val="800"/>
                        </a:spcAft>
                      </a:pPr>
                      <a:r>
                        <a:rPr lang="de-DE" sz="11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Unterricht</a:t>
                      </a:r>
                    </a:p>
                    <a:p>
                      <a:pPr marL="0" algn="ctr" defTabSz="914400" rtl="0" eaLnBrk="1" latinLnBrk="0" hangingPunct="1">
                        <a:lnSpc>
                          <a:spcPct val="107000"/>
                        </a:lnSpc>
                        <a:spcAft>
                          <a:spcPts val="800"/>
                        </a:spcAft>
                      </a:pPr>
                      <a:r>
                        <a:rPr lang="de-DE" sz="11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Mittagessen</a:t>
                      </a:r>
                    </a:p>
                    <a:p>
                      <a:pPr marL="0" algn="ctr" defTabSz="914400" rtl="0" eaLnBrk="1" latinLnBrk="0" hangingPunct="1">
                        <a:lnSpc>
                          <a:spcPct val="107000"/>
                        </a:lnSpc>
                        <a:spcAft>
                          <a:spcPts val="800"/>
                        </a:spcAft>
                      </a:pPr>
                      <a:r>
                        <a:rPr lang="de-DE" sz="11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Hausaufgaben</a:t>
                      </a:r>
                    </a:p>
                    <a:p>
                      <a:pPr marL="0" algn="ctr" defTabSz="914400" rtl="0" eaLnBrk="1" latinLnBrk="0" hangingPunct="1">
                        <a:lnSpc>
                          <a:spcPct val="107000"/>
                        </a:lnSpc>
                        <a:spcAft>
                          <a:spcPts val="800"/>
                        </a:spcAft>
                      </a:pPr>
                      <a:r>
                        <a:rPr lang="de-DE" sz="11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AG/ angeleitete Spielzeit</a:t>
                      </a:r>
                    </a:p>
                  </a:txBody>
                  <a:tcPr marL="49157" marR="49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de-DE" sz="800" dirty="0">
                          <a:effectLst/>
                          <a:latin typeface="Calibri" panose="020F0502020204030204" pitchFamily="34" charset="0"/>
                          <a:ea typeface="Calibri" panose="020F0502020204030204" pitchFamily="34" charset="0"/>
                          <a:cs typeface="Calibri" panose="020F0502020204030204" pitchFamily="34" charset="0"/>
                        </a:rPr>
                        <a:t>     </a:t>
                      </a:r>
                    </a:p>
                    <a:p>
                      <a:pPr algn="ctr">
                        <a:lnSpc>
                          <a:spcPct val="107000"/>
                        </a:lnSpc>
                        <a:spcAft>
                          <a:spcPts val="800"/>
                        </a:spcAft>
                      </a:pPr>
                      <a:r>
                        <a:rPr lang="de-DE" sz="2400" dirty="0">
                          <a:effectLst/>
                          <a:latin typeface="Calibri" panose="020F0502020204030204" pitchFamily="34" charset="0"/>
                          <a:ea typeface="Calibri" panose="020F0502020204030204" pitchFamily="34" charset="0"/>
                          <a:cs typeface="Calibri" panose="020F0502020204030204" pitchFamily="34" charset="0"/>
                        </a:rPr>
                        <a:t>     67,50 Euro </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100" dirty="0">
                          <a:effectLst/>
                          <a:latin typeface="Calibri" panose="020F0502020204030204" pitchFamily="34" charset="0"/>
                          <a:ea typeface="Calibri" panose="020F0502020204030204" pitchFamily="34" charset="0"/>
                          <a:cs typeface="Calibri" panose="020F0502020204030204" pitchFamily="34" charset="0"/>
                        </a:rPr>
                        <a:t>  plus die Kosten für das Mittagessen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157" marR="49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634249"/>
                  </a:ext>
                </a:extLst>
              </a:tr>
              <a:tr h="1207426">
                <a:tc>
                  <a:txBody>
                    <a:bodyPr/>
                    <a:lstStyle/>
                    <a:p>
                      <a:pPr algn="ctr">
                        <a:lnSpc>
                          <a:spcPct val="107000"/>
                        </a:lnSpc>
                        <a:spcAft>
                          <a:spcPts val="800"/>
                        </a:spcAft>
                      </a:pPr>
                      <a:endParaRPr lang="de-DE"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r>
                        <a:rPr lang="de-DE"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Modul 3</a:t>
                      </a:r>
                      <a:endParaRPr lang="de-DE"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157" marR="49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spcAft>
                          <a:spcPts val="800"/>
                        </a:spcAft>
                      </a:pPr>
                      <a:endParaRPr lang="de-DE" sz="8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r>
                        <a:rPr lang="de-DE" sz="800" dirty="0">
                          <a:effectLst/>
                          <a:latin typeface="Calibri" panose="020F0502020204030204" pitchFamily="34" charset="0"/>
                          <a:ea typeface="Calibri" panose="020F0502020204030204" pitchFamily="34" charset="0"/>
                          <a:cs typeface="Calibri" panose="020F0502020204030204" pitchFamily="34" charset="0"/>
                        </a:rPr>
                        <a:t>          </a:t>
                      </a:r>
                    </a:p>
                    <a:p>
                      <a:pPr algn="ctr">
                        <a:lnSpc>
                          <a:spcPct val="107000"/>
                        </a:lnSpc>
                        <a:spcAft>
                          <a:spcPts val="800"/>
                        </a:spcAft>
                      </a:pPr>
                      <a:r>
                        <a:rPr lang="de-DE" sz="2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7:30 bis 17:00 Uhr</a:t>
                      </a:r>
                    </a:p>
                  </a:txBody>
                  <a:tcPr marL="49157" marR="49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de-DE" sz="1100" dirty="0">
                          <a:effectLst/>
                          <a:latin typeface="Calibri" panose="020F0502020204030204" pitchFamily="34" charset="0"/>
                          <a:ea typeface="Calibri" panose="020F0502020204030204" pitchFamily="34" charset="0"/>
                          <a:cs typeface="Calibri" panose="020F0502020204030204" pitchFamily="34" charset="0"/>
                        </a:rPr>
                        <a:t>Frühbetreuung</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100" dirty="0">
                          <a:effectLst/>
                          <a:latin typeface="Calibri" panose="020F0502020204030204" pitchFamily="34" charset="0"/>
                          <a:ea typeface="Calibri" panose="020F0502020204030204" pitchFamily="34" charset="0"/>
                          <a:cs typeface="Calibri" panose="020F0502020204030204" pitchFamily="34" charset="0"/>
                        </a:rPr>
                        <a:t>Unterricht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100" dirty="0">
                          <a:effectLst/>
                          <a:latin typeface="Calibri" panose="020F0502020204030204" pitchFamily="34" charset="0"/>
                          <a:ea typeface="Calibri" panose="020F0502020204030204" pitchFamily="34" charset="0"/>
                          <a:cs typeface="Calibri" panose="020F0502020204030204" pitchFamily="34" charset="0"/>
                        </a:rPr>
                        <a:t>Mittagessen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100" dirty="0">
                          <a:effectLst/>
                          <a:latin typeface="Calibri" panose="020F0502020204030204" pitchFamily="34" charset="0"/>
                          <a:ea typeface="Calibri" panose="020F0502020204030204" pitchFamily="34" charset="0"/>
                          <a:cs typeface="Calibri" panose="020F0502020204030204" pitchFamily="34" charset="0"/>
                        </a:rPr>
                        <a:t>Hausaufgaben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100" dirty="0">
                          <a:effectLst/>
                          <a:latin typeface="Calibri" panose="020F0502020204030204" pitchFamily="34" charset="0"/>
                          <a:ea typeface="Calibri" panose="020F0502020204030204" pitchFamily="34" charset="0"/>
                          <a:cs typeface="Calibri" panose="020F0502020204030204" pitchFamily="34" charset="0"/>
                        </a:rPr>
                        <a:t>AG/Projekte/ angeleitete Spielzeit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157" marR="49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de-DE" sz="800" dirty="0">
                          <a:effectLst/>
                          <a:latin typeface="Calibri" panose="020F0502020204030204" pitchFamily="34" charset="0"/>
                          <a:ea typeface="Calibri" panose="020F0502020204030204" pitchFamily="34" charset="0"/>
                          <a:cs typeface="Calibri" panose="020F0502020204030204" pitchFamily="34" charset="0"/>
                        </a:rPr>
                        <a:t>     </a:t>
                      </a:r>
                    </a:p>
                    <a:p>
                      <a:pPr algn="ctr">
                        <a:lnSpc>
                          <a:spcPct val="107000"/>
                        </a:lnSpc>
                        <a:spcAft>
                          <a:spcPts val="800"/>
                        </a:spcAft>
                      </a:pPr>
                      <a:r>
                        <a:rPr lang="de-DE" sz="800" dirty="0">
                          <a:effectLst/>
                          <a:latin typeface="Calibri" panose="020F0502020204030204" pitchFamily="34" charset="0"/>
                          <a:ea typeface="Calibri" panose="020F0502020204030204" pitchFamily="34" charset="0"/>
                          <a:cs typeface="Calibri" panose="020F0502020204030204" pitchFamily="34" charset="0"/>
                        </a:rPr>
                        <a:t>     </a:t>
                      </a:r>
                      <a:r>
                        <a:rPr lang="de-DE" sz="2400" dirty="0">
                          <a:effectLst/>
                          <a:latin typeface="Calibri" panose="020F0502020204030204" pitchFamily="34" charset="0"/>
                          <a:ea typeface="Calibri" panose="020F0502020204030204" pitchFamily="34" charset="0"/>
                          <a:cs typeface="Calibri" panose="020F0502020204030204" pitchFamily="34" charset="0"/>
                        </a:rPr>
                        <a:t>110,00 Euro</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100" dirty="0">
                          <a:effectLst/>
                          <a:latin typeface="Calibri" panose="020F0502020204030204" pitchFamily="34" charset="0"/>
                          <a:ea typeface="Calibri" panose="020F0502020204030204" pitchFamily="34" charset="0"/>
                          <a:cs typeface="Calibri" panose="020F0502020204030204" pitchFamily="34" charset="0"/>
                        </a:rPr>
                        <a:t>  plus die Kosten für das Mittagessen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157" marR="49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2210768"/>
                  </a:ext>
                </a:extLst>
              </a:tr>
              <a:tr h="1117050">
                <a:tc>
                  <a:txBody>
                    <a:bodyPr/>
                    <a:lstStyle/>
                    <a:p>
                      <a:pPr algn="ctr">
                        <a:lnSpc>
                          <a:spcPct val="107000"/>
                        </a:lnSpc>
                        <a:spcAft>
                          <a:spcPts val="800"/>
                        </a:spcAft>
                      </a:pPr>
                      <a:endParaRPr lang="de-DE"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r>
                        <a:rPr lang="de-DE"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Modul 4</a:t>
                      </a:r>
                      <a:endParaRPr lang="de-DE"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157" marR="49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800"/>
                        </a:spcAft>
                      </a:pPr>
                      <a:endParaRPr lang="de-DE" sz="8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r>
                        <a:rPr lang="de-DE" sz="800" dirty="0">
                          <a:effectLst/>
                          <a:latin typeface="Calibri" panose="020F0502020204030204" pitchFamily="34" charset="0"/>
                          <a:ea typeface="Calibri" panose="020F0502020204030204" pitchFamily="34" charset="0"/>
                          <a:cs typeface="Calibri" panose="020F0502020204030204" pitchFamily="34" charset="0"/>
                        </a:rPr>
                        <a:t>     </a:t>
                      </a:r>
                      <a:r>
                        <a:rPr lang="de-DE" sz="2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7:30 bis 17:00 Uhr</a:t>
                      </a:r>
                    </a:p>
                    <a:p>
                      <a:pPr marL="0" marR="0" lvl="0" indent="0" algn="ctr" defTabSz="914400" rtl="0" eaLnBrk="1" fontAlgn="auto" latinLnBrk="0" hangingPunct="1">
                        <a:lnSpc>
                          <a:spcPct val="107000"/>
                        </a:lnSpc>
                        <a:spcBef>
                          <a:spcPts val="0"/>
                        </a:spcBef>
                        <a:spcAft>
                          <a:spcPts val="800"/>
                        </a:spcAft>
                        <a:buClrTx/>
                        <a:buSzTx/>
                        <a:buFontTx/>
                        <a:buNone/>
                        <a:tabLst/>
                        <a:defRPr/>
                      </a:pPr>
                      <a:r>
                        <a:rPr lang="de-DE"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de-DE" sz="1600" kern="1200">
                          <a:solidFill>
                            <a:schemeClr val="accent6"/>
                          </a:solidFill>
                          <a:effectLst/>
                          <a:latin typeface="Calibri" panose="020F0502020204030204" pitchFamily="34" charset="0"/>
                          <a:ea typeface="Calibri" panose="020F0502020204030204" pitchFamily="34" charset="0"/>
                          <a:cs typeface="Calibri" panose="020F0502020204030204" pitchFamily="34" charset="0"/>
                        </a:rPr>
                        <a:t> inklusive </a:t>
                      </a:r>
                      <a:r>
                        <a:rPr lang="de-DE" sz="1600" kern="120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9 Wochen Ferienbetreuung</a:t>
                      </a:r>
                      <a:r>
                        <a:rPr lang="de-DE" sz="24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de-DE" sz="8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157" marR="49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de-DE" sz="1100" dirty="0">
                          <a:effectLst/>
                          <a:latin typeface="Calibri" panose="020F0502020204030204" pitchFamily="34" charset="0"/>
                          <a:ea typeface="Calibri" panose="020F0502020204030204" pitchFamily="34" charset="0"/>
                          <a:cs typeface="Calibri" panose="020F0502020204030204" pitchFamily="34" charset="0"/>
                        </a:rPr>
                        <a:t>Frühbetreuung</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100" dirty="0">
                          <a:effectLst/>
                          <a:latin typeface="Calibri" panose="020F0502020204030204" pitchFamily="34" charset="0"/>
                          <a:ea typeface="Calibri" panose="020F0502020204030204" pitchFamily="34" charset="0"/>
                          <a:cs typeface="Calibri" panose="020F0502020204030204" pitchFamily="34" charset="0"/>
                        </a:rPr>
                        <a:t>Unterricht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100" dirty="0">
                          <a:effectLst/>
                          <a:latin typeface="Calibri" panose="020F0502020204030204" pitchFamily="34" charset="0"/>
                          <a:ea typeface="Calibri" panose="020F0502020204030204" pitchFamily="34" charset="0"/>
                          <a:cs typeface="Calibri" panose="020F0502020204030204" pitchFamily="34" charset="0"/>
                        </a:rPr>
                        <a:t>Mittagessen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100" dirty="0">
                          <a:effectLst/>
                          <a:latin typeface="Calibri" panose="020F0502020204030204" pitchFamily="34" charset="0"/>
                          <a:ea typeface="Calibri" panose="020F0502020204030204" pitchFamily="34" charset="0"/>
                          <a:cs typeface="Calibri" panose="020F0502020204030204" pitchFamily="34" charset="0"/>
                        </a:rPr>
                        <a:t>Hausaufgaben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100" dirty="0">
                          <a:effectLst/>
                          <a:latin typeface="Calibri" panose="020F0502020204030204" pitchFamily="34" charset="0"/>
                          <a:ea typeface="Calibri" panose="020F0502020204030204" pitchFamily="34" charset="0"/>
                          <a:cs typeface="Calibri" panose="020F0502020204030204" pitchFamily="34" charset="0"/>
                        </a:rPr>
                        <a:t>AG/Projekte/ angeleitete Spielzeit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157" marR="49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de-DE" sz="800" dirty="0">
                          <a:effectLst/>
                          <a:latin typeface="Calibri" panose="020F0502020204030204" pitchFamily="34" charset="0"/>
                          <a:ea typeface="Calibri" panose="020F0502020204030204" pitchFamily="34" charset="0"/>
                          <a:cs typeface="Calibri" panose="020F0502020204030204" pitchFamily="34" charset="0"/>
                        </a:rPr>
                        <a:t>    </a:t>
                      </a:r>
                    </a:p>
                    <a:p>
                      <a:pPr algn="ctr">
                        <a:lnSpc>
                          <a:spcPct val="107000"/>
                        </a:lnSpc>
                        <a:spcAft>
                          <a:spcPts val="800"/>
                        </a:spcAft>
                      </a:pPr>
                      <a:r>
                        <a:rPr lang="de-DE" sz="800" dirty="0">
                          <a:effectLst/>
                          <a:latin typeface="Calibri" panose="020F0502020204030204" pitchFamily="34" charset="0"/>
                          <a:ea typeface="Calibri" panose="020F0502020204030204" pitchFamily="34" charset="0"/>
                          <a:cs typeface="Calibri" panose="020F0502020204030204" pitchFamily="34" charset="0"/>
                        </a:rPr>
                        <a:t>       </a:t>
                      </a:r>
                      <a:r>
                        <a:rPr lang="de-DE" sz="2400" dirty="0">
                          <a:effectLst/>
                          <a:latin typeface="Calibri" panose="020F0502020204030204" pitchFamily="34" charset="0"/>
                          <a:ea typeface="Calibri" panose="020F0502020204030204" pitchFamily="34" charset="0"/>
                          <a:cs typeface="Calibri" panose="020F0502020204030204" pitchFamily="34" charset="0"/>
                        </a:rPr>
                        <a:t>147,50 Euro</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100" dirty="0">
                          <a:effectLst/>
                          <a:latin typeface="Calibri" panose="020F0502020204030204" pitchFamily="34" charset="0"/>
                          <a:ea typeface="Calibri" panose="020F0502020204030204" pitchFamily="34" charset="0"/>
                          <a:cs typeface="Calibri" panose="020F0502020204030204" pitchFamily="34" charset="0"/>
                        </a:rPr>
                        <a:t>  plus die Kosten für das Mittagessen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157" marR="49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7848669"/>
                  </a:ext>
                </a:extLst>
              </a:tr>
            </a:tbl>
          </a:graphicData>
        </a:graphic>
      </p:graphicFrame>
      <p:sp>
        <p:nvSpPr>
          <p:cNvPr id="7" name="Rectangle 2">
            <a:extLst>
              <a:ext uri="{FF2B5EF4-FFF2-40B4-BE49-F238E27FC236}">
                <a16:creationId xmlns:a16="http://schemas.microsoft.com/office/drawing/2014/main" id="{DFEC3906-0513-1E73-1CE9-8F5E6315A523}"/>
              </a:ext>
            </a:extLst>
          </p:cNvPr>
          <p:cNvSpPr>
            <a:spLocks noChangeArrowheads="1"/>
          </p:cNvSpPr>
          <p:nvPr/>
        </p:nvSpPr>
        <p:spPr bwMode="auto">
          <a:xfrm>
            <a:off x="89660" y="46118"/>
            <a:ext cx="15816691" cy="411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3" name="Grafik 2">
            <a:extLst>
              <a:ext uri="{FF2B5EF4-FFF2-40B4-BE49-F238E27FC236}">
                <a16:creationId xmlns:a16="http://schemas.microsoft.com/office/drawing/2014/main" id="{D578FC44-CDA8-D2D9-4704-9D51D20654B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984" y="0"/>
            <a:ext cx="1111650" cy="669727"/>
          </a:xfrm>
          <a:prstGeom prst="rect">
            <a:avLst/>
          </a:prstGeom>
          <a:noFill/>
        </p:spPr>
      </p:pic>
      <p:pic>
        <p:nvPicPr>
          <p:cNvPr id="4" name="Grafik 3" descr="Ein Bild, das Text, Clipart, Grafiken, Darstellung enthält.&#10;&#10;KI-generierte Inhalte können fehlerhaft sein.">
            <a:extLst>
              <a:ext uri="{FF2B5EF4-FFF2-40B4-BE49-F238E27FC236}">
                <a16:creationId xmlns:a16="http://schemas.microsoft.com/office/drawing/2014/main" id="{1601E499-944A-EA69-E951-8C6A93ACC7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3773" y="92193"/>
            <a:ext cx="1239827" cy="485339"/>
          </a:xfrm>
          <a:prstGeom prst="rect">
            <a:avLst/>
          </a:prstGeom>
        </p:spPr>
      </p:pic>
    </p:spTree>
    <p:extLst>
      <p:ext uri="{BB962C8B-B14F-4D97-AF65-F5344CB8AC3E}">
        <p14:creationId xmlns:p14="http://schemas.microsoft.com/office/powerpoint/2010/main" val="3117635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crollen: vertikal 18">
            <a:extLst>
              <a:ext uri="{FF2B5EF4-FFF2-40B4-BE49-F238E27FC236}">
                <a16:creationId xmlns:a16="http://schemas.microsoft.com/office/drawing/2014/main" id="{380EEB38-9B48-134F-6071-A88F25547BA1}"/>
              </a:ext>
            </a:extLst>
          </p:cNvPr>
          <p:cNvSpPr/>
          <p:nvPr/>
        </p:nvSpPr>
        <p:spPr>
          <a:xfrm rot="10800000">
            <a:off x="6609269" y="1972952"/>
            <a:ext cx="4219597" cy="2723903"/>
          </a:xfrm>
          <a:prstGeom prst="verticalScroll">
            <a:avLst/>
          </a:prstGeom>
          <a:solidFill>
            <a:srgbClr val="95277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Scrollen: vertikal 16">
            <a:extLst>
              <a:ext uri="{FF2B5EF4-FFF2-40B4-BE49-F238E27FC236}">
                <a16:creationId xmlns:a16="http://schemas.microsoft.com/office/drawing/2014/main" id="{92E4F4CD-D75B-7BD4-F085-F43B28600F60}"/>
              </a:ext>
            </a:extLst>
          </p:cNvPr>
          <p:cNvSpPr/>
          <p:nvPr/>
        </p:nvSpPr>
        <p:spPr>
          <a:xfrm rot="10800000">
            <a:off x="1473199" y="2093625"/>
            <a:ext cx="3505200" cy="2723903"/>
          </a:xfrm>
          <a:prstGeom prst="verticalScroll">
            <a:avLst/>
          </a:prstGeom>
          <a:solidFill>
            <a:srgbClr val="FFCC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itel 3">
            <a:extLst>
              <a:ext uri="{FF2B5EF4-FFF2-40B4-BE49-F238E27FC236}">
                <a16:creationId xmlns:a16="http://schemas.microsoft.com/office/drawing/2014/main" id="{C0E77E57-9300-3EBF-2CD9-8805F07851FE}"/>
              </a:ext>
            </a:extLst>
          </p:cNvPr>
          <p:cNvSpPr>
            <a:spLocks noGrp="1"/>
          </p:cNvSpPr>
          <p:nvPr>
            <p:ph type="title"/>
          </p:nvPr>
        </p:nvSpPr>
        <p:spPr>
          <a:xfrm>
            <a:off x="1233169" y="474404"/>
            <a:ext cx="9389703" cy="862541"/>
          </a:xfrm>
          <a:prstGeom prst="cube">
            <a:avLst/>
          </a:prstGeom>
          <a:solidFill>
            <a:srgbClr val="F7E289"/>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90000"/>
          </a:bodyPr>
          <a:lstStyle/>
          <a:p>
            <a:pPr algn="ctr"/>
            <a:r>
              <a:rPr lang="de-DE" dirty="0">
                <a:solidFill>
                  <a:schemeClr val="tx1">
                    <a:lumMod val="50000"/>
                    <a:lumOff val="50000"/>
                  </a:schemeClr>
                </a:solidFill>
              </a:rPr>
              <a:t>Modul 1</a:t>
            </a:r>
          </a:p>
        </p:txBody>
      </p:sp>
      <p:sp>
        <p:nvSpPr>
          <p:cNvPr id="7" name="Textfeld 6">
            <a:extLst>
              <a:ext uri="{FF2B5EF4-FFF2-40B4-BE49-F238E27FC236}">
                <a16:creationId xmlns:a16="http://schemas.microsoft.com/office/drawing/2014/main" id="{0C96ED35-A807-CC24-C1BF-C5361AD2D9DD}"/>
              </a:ext>
            </a:extLst>
          </p:cNvPr>
          <p:cNvSpPr txBox="1"/>
          <p:nvPr/>
        </p:nvSpPr>
        <p:spPr>
          <a:xfrm>
            <a:off x="4900461" y="1560192"/>
            <a:ext cx="1886273" cy="523220"/>
          </a:xfrm>
          <a:prstGeom prst="rect">
            <a:avLst/>
          </a:prstGeom>
          <a:noFill/>
        </p:spPr>
        <p:txBody>
          <a:bodyPr wrap="square">
            <a:spAutoFit/>
          </a:bodyPr>
          <a:lstStyle/>
          <a:p>
            <a:r>
              <a:rPr lang="de-DE" sz="2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a:t>
            </a:r>
            <a:r>
              <a:rPr lang="de-DE" sz="2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7:30</a:t>
            </a:r>
            <a:r>
              <a:rPr lang="de-DE" sz="2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Uhr </a:t>
            </a:r>
            <a:endParaRPr lang="de-DE" sz="2000" dirty="0"/>
          </a:p>
        </p:txBody>
      </p:sp>
      <p:sp>
        <p:nvSpPr>
          <p:cNvPr id="9" name="Textfeld 8">
            <a:extLst>
              <a:ext uri="{FF2B5EF4-FFF2-40B4-BE49-F238E27FC236}">
                <a16:creationId xmlns:a16="http://schemas.microsoft.com/office/drawing/2014/main" id="{4C53E7A4-39A8-AF47-D28D-C86DE3E3909C}"/>
              </a:ext>
            </a:extLst>
          </p:cNvPr>
          <p:cNvSpPr txBox="1"/>
          <p:nvPr/>
        </p:nvSpPr>
        <p:spPr>
          <a:xfrm>
            <a:off x="203201" y="2304796"/>
            <a:ext cx="6096000" cy="1971374"/>
          </a:xfrm>
          <a:prstGeom prst="rect">
            <a:avLst/>
          </a:prstGeom>
          <a:noFill/>
        </p:spPr>
        <p:txBody>
          <a:bodyPr wrap="square">
            <a:spAutoFit/>
          </a:bodyPr>
          <a:lstStyle/>
          <a:p>
            <a:pPr algn="ctr">
              <a:lnSpc>
                <a:spcPct val="107000"/>
              </a:lnSpc>
              <a:spcAft>
                <a:spcPts val="800"/>
              </a:spcAft>
            </a:pPr>
            <a:r>
              <a:rPr lang="de-DE" sz="1800" b="1" dirty="0">
                <a:effectLst/>
                <a:latin typeface="Calibri" panose="020F0502020204030204" pitchFamily="34" charset="0"/>
                <a:ea typeface="Calibri" panose="020F0502020204030204" pitchFamily="34" charset="0"/>
                <a:cs typeface="Calibri" panose="020F0502020204030204" pitchFamily="34" charset="0"/>
              </a:rPr>
              <a:t>Frühbetreuung</a:t>
            </a:r>
            <a:endParaRPr lang="de-DE"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800" b="1" dirty="0">
                <a:effectLst/>
                <a:latin typeface="Calibri" panose="020F0502020204030204" pitchFamily="34" charset="0"/>
                <a:ea typeface="Calibri" panose="020F0502020204030204" pitchFamily="34" charset="0"/>
                <a:cs typeface="Calibri" panose="020F0502020204030204" pitchFamily="34" charset="0"/>
              </a:rPr>
              <a:t>Unterricht</a:t>
            </a:r>
            <a:endParaRPr lang="de-DE"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800" b="1" dirty="0">
                <a:effectLst/>
                <a:latin typeface="Calibri" panose="020F0502020204030204" pitchFamily="34" charset="0"/>
                <a:ea typeface="Calibri" panose="020F0502020204030204" pitchFamily="34" charset="0"/>
                <a:cs typeface="Calibri" panose="020F0502020204030204" pitchFamily="34" charset="0"/>
              </a:rPr>
              <a:t>Mittagessen</a:t>
            </a:r>
            <a:endParaRPr lang="de-DE"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800" b="1" dirty="0">
                <a:effectLst/>
                <a:latin typeface="Calibri" panose="020F0502020204030204" pitchFamily="34" charset="0"/>
                <a:ea typeface="Calibri" panose="020F0502020204030204" pitchFamily="34" charset="0"/>
                <a:cs typeface="Calibri" panose="020F0502020204030204" pitchFamily="34" charset="0"/>
              </a:rPr>
              <a:t>Hausaufgaben</a:t>
            </a:r>
            <a:endParaRPr lang="de-DE"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800" b="1" dirty="0">
                <a:effectLst/>
                <a:latin typeface="Calibri" panose="020F0502020204030204" pitchFamily="34" charset="0"/>
                <a:ea typeface="Calibri" panose="020F0502020204030204" pitchFamily="34" charset="0"/>
                <a:cs typeface="Calibri" panose="020F0502020204030204" pitchFamily="34" charset="0"/>
              </a:rPr>
              <a:t>AG/ </a:t>
            </a:r>
            <a:r>
              <a:rPr lang="de-DE" b="1" dirty="0">
                <a:latin typeface="Calibri" panose="020F0502020204030204" pitchFamily="34" charset="0"/>
                <a:ea typeface="Calibri" panose="020F0502020204030204" pitchFamily="34" charset="0"/>
                <a:cs typeface="Calibri" panose="020F0502020204030204" pitchFamily="34" charset="0"/>
              </a:rPr>
              <a:t>offene Angebote</a:t>
            </a:r>
            <a:endParaRPr lang="de-DE"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feld 10">
            <a:extLst>
              <a:ext uri="{FF2B5EF4-FFF2-40B4-BE49-F238E27FC236}">
                <a16:creationId xmlns:a16="http://schemas.microsoft.com/office/drawing/2014/main" id="{1AEA8952-F823-3641-5E21-41BF133BF3CE}"/>
              </a:ext>
            </a:extLst>
          </p:cNvPr>
          <p:cNvSpPr txBox="1"/>
          <p:nvPr/>
        </p:nvSpPr>
        <p:spPr>
          <a:xfrm>
            <a:off x="5593264" y="2316687"/>
            <a:ext cx="6096000" cy="2370329"/>
          </a:xfrm>
          <a:prstGeom prst="rect">
            <a:avLst/>
          </a:prstGeom>
          <a:noFill/>
        </p:spPr>
        <p:txBody>
          <a:bodyPr wrap="square">
            <a:spAutoFit/>
          </a:bodyPr>
          <a:lstStyle/>
          <a:p>
            <a:pPr algn="ctr">
              <a:lnSpc>
                <a:spcPct val="107000"/>
              </a:lnSpc>
              <a:spcAft>
                <a:spcPts val="800"/>
              </a:spcAft>
            </a:pPr>
            <a:r>
              <a:rPr lang="de-DE" sz="1800" dirty="0">
                <a:ln w="0"/>
                <a:solidFill>
                  <a:schemeClr val="bg1"/>
                </a:solidFill>
              </a:rPr>
              <a:t>30,00 Euro</a:t>
            </a:r>
          </a:p>
          <a:p>
            <a:pPr algn="ctr">
              <a:lnSpc>
                <a:spcPct val="107000"/>
              </a:lnSpc>
              <a:spcAft>
                <a:spcPts val="800"/>
              </a:spcAft>
            </a:pPr>
            <a:r>
              <a:rPr lang="de-DE" dirty="0">
                <a:ln w="0"/>
                <a:solidFill>
                  <a:schemeClr val="bg1"/>
                </a:solidFill>
              </a:rPr>
              <a:t>+</a:t>
            </a:r>
          </a:p>
          <a:p>
            <a:pPr algn="ctr">
              <a:lnSpc>
                <a:spcPct val="107000"/>
              </a:lnSpc>
              <a:spcAft>
                <a:spcPts val="800"/>
              </a:spcAft>
            </a:pPr>
            <a:r>
              <a:rPr lang="de-DE" sz="1800" dirty="0">
                <a:ln w="0"/>
                <a:solidFill>
                  <a:schemeClr val="bg1"/>
                </a:solidFill>
              </a:rPr>
              <a:t>85,00 Euro Mittagessen</a:t>
            </a:r>
            <a:endParaRPr lang="de-DE"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de-DE" sz="1800" dirty="0">
              <a:ln w="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de-DE" dirty="0">
              <a:ln w="0"/>
              <a:solidFill>
                <a:schemeClr val="bg1"/>
              </a:solidFill>
            </a:endParaRPr>
          </a:p>
          <a:p>
            <a:pPr algn="ctr">
              <a:lnSpc>
                <a:spcPct val="107000"/>
              </a:lnSpc>
              <a:spcAft>
                <a:spcPts val="800"/>
              </a:spcAft>
            </a:pPr>
            <a:r>
              <a:rPr lang="de-DE" sz="1800" dirty="0">
                <a:ln w="0"/>
                <a:solidFill>
                  <a:schemeClr val="bg1"/>
                </a:solidFill>
              </a:rPr>
              <a:t>30 € + 85 €</a:t>
            </a:r>
            <a:r>
              <a:rPr lang="de-DE" b="1" dirty="0">
                <a:ln w="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de-DE" sz="18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3" name="Textfeld 12">
            <a:extLst>
              <a:ext uri="{FF2B5EF4-FFF2-40B4-BE49-F238E27FC236}">
                <a16:creationId xmlns:a16="http://schemas.microsoft.com/office/drawing/2014/main" id="{C3EFE8E5-B2B1-F250-7EC0-0FCEA8297153}"/>
              </a:ext>
            </a:extLst>
          </p:cNvPr>
          <p:cNvSpPr txBox="1"/>
          <p:nvPr/>
        </p:nvSpPr>
        <p:spPr>
          <a:xfrm>
            <a:off x="4739399" y="4482871"/>
            <a:ext cx="2354532" cy="646331"/>
          </a:xfrm>
          <a:prstGeom prst="rect">
            <a:avLst/>
          </a:prstGeom>
          <a:noFill/>
        </p:spPr>
        <p:txBody>
          <a:bodyPr wrap="square">
            <a:spAutoFit/>
          </a:bodyPr>
          <a:lstStyle/>
          <a:p>
            <a:r>
              <a:rPr lang="de-D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bis </a:t>
            </a:r>
            <a:r>
              <a:rPr lang="de-DE" sz="3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14:30</a:t>
            </a:r>
            <a:r>
              <a:rPr lang="de-D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de-DE" sz="2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Uhr</a:t>
            </a:r>
            <a:r>
              <a:rPr lang="de-D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de-DE" dirty="0"/>
          </a:p>
        </p:txBody>
      </p:sp>
      <p:sp>
        <p:nvSpPr>
          <p:cNvPr id="14" name="Pfeil: nach rechts 13">
            <a:extLst>
              <a:ext uri="{FF2B5EF4-FFF2-40B4-BE49-F238E27FC236}">
                <a16:creationId xmlns:a16="http://schemas.microsoft.com/office/drawing/2014/main" id="{8E9C0345-9875-8591-D911-7E10E5E93BE5}"/>
              </a:ext>
            </a:extLst>
          </p:cNvPr>
          <p:cNvSpPr/>
          <p:nvPr/>
        </p:nvSpPr>
        <p:spPr>
          <a:xfrm rot="5400000">
            <a:off x="4520752" y="3162744"/>
            <a:ext cx="2304859" cy="255477"/>
          </a:xfrm>
          <a:prstGeom prst="rightArrow">
            <a:avLst/>
          </a:prstGeom>
          <a:solidFill>
            <a:srgbClr val="F4F769"/>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DE"/>
          </a:p>
        </p:txBody>
      </p:sp>
      <p:pic>
        <p:nvPicPr>
          <p:cNvPr id="16" name="Grafik 15">
            <a:extLst>
              <a:ext uri="{FF2B5EF4-FFF2-40B4-BE49-F238E27FC236}">
                <a16:creationId xmlns:a16="http://schemas.microsoft.com/office/drawing/2014/main" id="{B375023E-4B94-BF78-CF13-AD7CC912E039}"/>
              </a:ext>
            </a:extLst>
          </p:cNvPr>
          <p:cNvPicPr>
            <a:picLocks noChangeAspect="1"/>
          </p:cNvPicPr>
          <p:nvPr/>
        </p:nvPicPr>
        <p:blipFill>
          <a:blip r:embed="rId2"/>
          <a:stretch>
            <a:fillRect/>
          </a:stretch>
        </p:blipFill>
        <p:spPr>
          <a:xfrm>
            <a:off x="5141297" y="5396972"/>
            <a:ext cx="1063765" cy="1198720"/>
          </a:xfrm>
          <a:prstGeom prst="rect">
            <a:avLst/>
          </a:prstGeom>
        </p:spPr>
      </p:pic>
      <p:pic>
        <p:nvPicPr>
          <p:cNvPr id="2" name="Grafik 1">
            <a:extLst>
              <a:ext uri="{FF2B5EF4-FFF2-40B4-BE49-F238E27FC236}">
                <a16:creationId xmlns:a16="http://schemas.microsoft.com/office/drawing/2014/main" id="{88DA02AD-BF1E-DA53-78DA-CA77E1D262A0}"/>
              </a:ext>
            </a:extLst>
          </p:cNvPr>
          <p:cNvPicPr>
            <a:picLocks noChangeAspect="1"/>
          </p:cNvPicPr>
          <p:nvPr/>
        </p:nvPicPr>
        <p:blipFill>
          <a:blip r:embed="rId3"/>
          <a:stretch>
            <a:fillRect/>
          </a:stretch>
        </p:blipFill>
        <p:spPr>
          <a:xfrm>
            <a:off x="9201743" y="3930522"/>
            <a:ext cx="1731687" cy="2349070"/>
          </a:xfrm>
          <a:prstGeom prst="rect">
            <a:avLst/>
          </a:prstGeom>
        </p:spPr>
      </p:pic>
      <p:sp>
        <p:nvSpPr>
          <p:cNvPr id="5" name="Textfeld 4">
            <a:extLst>
              <a:ext uri="{FF2B5EF4-FFF2-40B4-BE49-F238E27FC236}">
                <a16:creationId xmlns:a16="http://schemas.microsoft.com/office/drawing/2014/main" id="{CF32CF9C-66D7-E2D6-E956-DE6D056D8C53}"/>
              </a:ext>
            </a:extLst>
          </p:cNvPr>
          <p:cNvSpPr txBox="1"/>
          <p:nvPr/>
        </p:nvSpPr>
        <p:spPr>
          <a:xfrm>
            <a:off x="9246412" y="4276170"/>
            <a:ext cx="2752920" cy="461665"/>
          </a:xfrm>
          <a:prstGeom prst="rect">
            <a:avLst/>
          </a:prstGeom>
          <a:noFill/>
        </p:spPr>
        <p:txBody>
          <a:bodyPr wrap="square">
            <a:spAutoFit/>
          </a:bodyPr>
          <a:lstStyle/>
          <a:p>
            <a:r>
              <a:rPr lang="de-DE" sz="2400" b="1" dirty="0">
                <a:solidFill>
                  <a:srgbClr val="C00000"/>
                </a:solidFill>
                <a:latin typeface="Gruschudru basic"/>
              </a:rPr>
              <a:t>11</a:t>
            </a:r>
            <a:r>
              <a:rPr lang="de-DE" sz="2400" b="1" dirty="0">
                <a:solidFill>
                  <a:srgbClr val="C00000"/>
                </a:solidFill>
                <a:effectLst/>
                <a:latin typeface="Gruschudru basic"/>
              </a:rPr>
              <a:t>5 €</a:t>
            </a:r>
            <a:endParaRPr lang="de-DE" sz="2400" b="1" dirty="0">
              <a:solidFill>
                <a:srgbClr val="C00000"/>
              </a:solidFill>
            </a:endParaRPr>
          </a:p>
        </p:txBody>
      </p:sp>
      <p:sp>
        <p:nvSpPr>
          <p:cNvPr id="3" name="Pfeil: nach rechts 2">
            <a:extLst>
              <a:ext uri="{FF2B5EF4-FFF2-40B4-BE49-F238E27FC236}">
                <a16:creationId xmlns:a16="http://schemas.microsoft.com/office/drawing/2014/main" id="{AA8B2D59-C123-1BEE-B018-CA47EB87AA35}"/>
              </a:ext>
            </a:extLst>
          </p:cNvPr>
          <p:cNvSpPr/>
          <p:nvPr/>
        </p:nvSpPr>
        <p:spPr>
          <a:xfrm rot="5400000">
            <a:off x="5558479" y="5098633"/>
            <a:ext cx="242627" cy="255475"/>
          </a:xfrm>
          <a:prstGeom prst="rightArrow">
            <a:avLst/>
          </a:prstGeom>
          <a:solidFill>
            <a:srgbClr val="60A5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0FDEB60D-A2CA-EFCB-F908-6E50D6F621D6}"/>
              </a:ext>
            </a:extLst>
          </p:cNvPr>
          <p:cNvPicPr>
            <a:picLocks noChangeAspect="1"/>
          </p:cNvPicPr>
          <p:nvPr/>
        </p:nvPicPr>
        <p:blipFill>
          <a:blip r:embed="rId4"/>
          <a:stretch>
            <a:fillRect/>
          </a:stretch>
        </p:blipFill>
        <p:spPr>
          <a:xfrm>
            <a:off x="7025282" y="4791176"/>
            <a:ext cx="2176461" cy="377985"/>
          </a:xfrm>
          <a:prstGeom prst="rect">
            <a:avLst/>
          </a:prstGeom>
        </p:spPr>
      </p:pic>
      <p:pic>
        <p:nvPicPr>
          <p:cNvPr id="6" name="Grafik 5">
            <a:extLst>
              <a:ext uri="{FF2B5EF4-FFF2-40B4-BE49-F238E27FC236}">
                <a16:creationId xmlns:a16="http://schemas.microsoft.com/office/drawing/2014/main" id="{B05BA14D-A7B2-0AC3-B6ED-7FAAA371C68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01" y="101284"/>
            <a:ext cx="1111650" cy="669727"/>
          </a:xfrm>
          <a:prstGeom prst="rect">
            <a:avLst/>
          </a:prstGeom>
          <a:noFill/>
        </p:spPr>
      </p:pic>
      <p:pic>
        <p:nvPicPr>
          <p:cNvPr id="10" name="Grafik 9" descr="Ein Bild, das Text, Clipart, Grafiken, Darstellung enthält.&#10;&#10;KI-generierte Inhalte können fehlerhaft sein.">
            <a:extLst>
              <a:ext uri="{FF2B5EF4-FFF2-40B4-BE49-F238E27FC236}">
                <a16:creationId xmlns:a16="http://schemas.microsoft.com/office/drawing/2014/main" id="{7FBBFEC3-8915-F44E-EBDA-F8B52E409A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28866" y="276175"/>
            <a:ext cx="1012772" cy="396457"/>
          </a:xfrm>
          <a:prstGeom prst="rect">
            <a:avLst/>
          </a:prstGeom>
        </p:spPr>
      </p:pic>
    </p:spTree>
    <p:extLst>
      <p:ext uri="{BB962C8B-B14F-4D97-AF65-F5344CB8AC3E}">
        <p14:creationId xmlns:p14="http://schemas.microsoft.com/office/powerpoint/2010/main" val="1168772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crollen: vertikal 12">
            <a:extLst>
              <a:ext uri="{FF2B5EF4-FFF2-40B4-BE49-F238E27FC236}">
                <a16:creationId xmlns:a16="http://schemas.microsoft.com/office/drawing/2014/main" id="{D04B8260-BEBA-0492-6FE8-0504C72B3453}"/>
              </a:ext>
            </a:extLst>
          </p:cNvPr>
          <p:cNvSpPr/>
          <p:nvPr/>
        </p:nvSpPr>
        <p:spPr>
          <a:xfrm rot="10800000">
            <a:off x="922960" y="1689953"/>
            <a:ext cx="3538761" cy="2891976"/>
          </a:xfrm>
          <a:prstGeom prst="verticalScroll">
            <a:avLst/>
          </a:prstGeom>
          <a:solidFill>
            <a:srgbClr val="FFCC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el 2">
            <a:extLst>
              <a:ext uri="{FF2B5EF4-FFF2-40B4-BE49-F238E27FC236}">
                <a16:creationId xmlns:a16="http://schemas.microsoft.com/office/drawing/2014/main" id="{940A7FD9-4852-7992-FEA4-3D8672CE8320}"/>
              </a:ext>
            </a:extLst>
          </p:cNvPr>
          <p:cNvSpPr>
            <a:spLocks noGrp="1"/>
          </p:cNvSpPr>
          <p:nvPr>
            <p:ph type="title"/>
          </p:nvPr>
        </p:nvSpPr>
        <p:spPr>
          <a:xfrm>
            <a:off x="1320102" y="431992"/>
            <a:ext cx="9551796" cy="896408"/>
          </a:xfrm>
          <a:prstGeom prst="cube">
            <a:avLst/>
          </a:prstGeom>
          <a:solidFill>
            <a:srgbClr val="ECB96E"/>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90000"/>
          </a:bodyPr>
          <a:lstStyle/>
          <a:p>
            <a:pPr algn="ctr"/>
            <a:r>
              <a:rPr lang="de-DE" dirty="0">
                <a:solidFill>
                  <a:schemeClr val="tx1">
                    <a:lumMod val="50000"/>
                    <a:lumOff val="50000"/>
                  </a:schemeClr>
                </a:solidFill>
              </a:rPr>
              <a:t>Modul 2</a:t>
            </a:r>
          </a:p>
        </p:txBody>
      </p:sp>
      <p:sp>
        <p:nvSpPr>
          <p:cNvPr id="4" name="Textfeld 3">
            <a:extLst>
              <a:ext uri="{FF2B5EF4-FFF2-40B4-BE49-F238E27FC236}">
                <a16:creationId xmlns:a16="http://schemas.microsoft.com/office/drawing/2014/main" id="{2AA202B3-F229-1A37-A5D0-7C97FE40EA0A}"/>
              </a:ext>
            </a:extLst>
          </p:cNvPr>
          <p:cNvSpPr txBox="1"/>
          <p:nvPr/>
        </p:nvSpPr>
        <p:spPr>
          <a:xfrm>
            <a:off x="1175625" y="1944347"/>
            <a:ext cx="2726174" cy="2637582"/>
          </a:xfrm>
          <a:prstGeom prst="rect">
            <a:avLst/>
          </a:prstGeom>
          <a:noFill/>
        </p:spPr>
        <p:txBody>
          <a:bodyPr wrap="square">
            <a:spAutoFit/>
          </a:bodyPr>
          <a:lstStyle/>
          <a:p>
            <a:pPr algn="ctr">
              <a:lnSpc>
                <a:spcPct val="107000"/>
              </a:lnSpc>
              <a:spcAft>
                <a:spcPts val="800"/>
              </a:spcAft>
            </a:pPr>
            <a:r>
              <a:rPr lang="de-DE" sz="1800" b="1" dirty="0">
                <a:effectLst/>
                <a:latin typeface="Calibri" panose="020F0502020204030204" pitchFamily="34" charset="0"/>
                <a:ea typeface="Calibri" panose="020F0502020204030204" pitchFamily="34" charset="0"/>
                <a:cs typeface="Calibri" panose="020F0502020204030204" pitchFamily="34" charset="0"/>
              </a:rPr>
              <a:t>Frühbetreuung</a:t>
            </a:r>
            <a:endParaRPr lang="de-DE"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800" b="1" dirty="0">
                <a:effectLst/>
                <a:latin typeface="Calibri" panose="020F0502020204030204" pitchFamily="34" charset="0"/>
                <a:ea typeface="Calibri" panose="020F0502020204030204" pitchFamily="34" charset="0"/>
                <a:cs typeface="Calibri" panose="020F0502020204030204" pitchFamily="34" charset="0"/>
              </a:rPr>
              <a:t>Unterricht</a:t>
            </a:r>
            <a:endParaRPr lang="de-DE"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800" b="1" dirty="0">
                <a:effectLst/>
                <a:latin typeface="Calibri" panose="020F0502020204030204" pitchFamily="34" charset="0"/>
                <a:ea typeface="Calibri" panose="020F0502020204030204" pitchFamily="34" charset="0"/>
                <a:cs typeface="Calibri" panose="020F0502020204030204" pitchFamily="34" charset="0"/>
              </a:rPr>
              <a:t>Mittagessen</a:t>
            </a:r>
            <a:endParaRPr lang="de-DE"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800" b="1" dirty="0">
                <a:effectLst/>
                <a:latin typeface="Calibri" panose="020F0502020204030204" pitchFamily="34" charset="0"/>
                <a:ea typeface="Calibri" panose="020F0502020204030204" pitchFamily="34" charset="0"/>
                <a:cs typeface="Calibri" panose="020F0502020204030204" pitchFamily="34" charset="0"/>
              </a:rPr>
              <a:t>Hausaufgaben</a:t>
            </a:r>
            <a:endParaRPr lang="de-DE"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800" b="1" dirty="0">
                <a:effectLst/>
                <a:latin typeface="Calibri" panose="020F0502020204030204" pitchFamily="34" charset="0"/>
                <a:ea typeface="Calibri" panose="020F0502020204030204" pitchFamily="34" charset="0"/>
                <a:cs typeface="Calibri" panose="020F0502020204030204" pitchFamily="34" charset="0"/>
              </a:rPr>
              <a:t>AG/ </a:t>
            </a:r>
            <a:r>
              <a:rPr lang="de-DE" b="1" dirty="0">
                <a:latin typeface="Calibri" panose="020F0502020204030204" pitchFamily="34" charset="0"/>
                <a:ea typeface="Calibri" panose="020F0502020204030204" pitchFamily="34" charset="0"/>
                <a:cs typeface="Calibri" panose="020F0502020204030204" pitchFamily="34" charset="0"/>
              </a:rPr>
              <a:t>offene Angebote</a:t>
            </a:r>
            <a:endParaRPr lang="de-DE" sz="1800" b="1"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endParaRPr lang="de-DE" sz="1000" b="1"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r>
              <a:rPr lang="de-DE" b="1" dirty="0">
                <a:latin typeface="Calibri" panose="020F0502020204030204" pitchFamily="34" charset="0"/>
                <a:ea typeface="Calibri" panose="020F0502020204030204" pitchFamily="34" charset="0"/>
                <a:cs typeface="Calibri" panose="020F0502020204030204" pitchFamily="34" charset="0"/>
              </a:rPr>
              <a:t>+ 9 Wochen Ferien</a:t>
            </a:r>
            <a:endParaRPr lang="de-DE"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feld 5">
            <a:extLst>
              <a:ext uri="{FF2B5EF4-FFF2-40B4-BE49-F238E27FC236}">
                <a16:creationId xmlns:a16="http://schemas.microsoft.com/office/drawing/2014/main" id="{95572B55-6516-BA83-6EBD-B25E982154F6}"/>
              </a:ext>
            </a:extLst>
          </p:cNvPr>
          <p:cNvSpPr txBox="1"/>
          <p:nvPr/>
        </p:nvSpPr>
        <p:spPr>
          <a:xfrm>
            <a:off x="5070890" y="1434524"/>
            <a:ext cx="1694619" cy="523220"/>
          </a:xfrm>
          <a:prstGeom prst="rect">
            <a:avLst/>
          </a:prstGeom>
          <a:noFill/>
        </p:spPr>
        <p:txBody>
          <a:bodyPr wrap="square">
            <a:spAutoFit/>
          </a:bodyPr>
          <a:lstStyle/>
          <a:p>
            <a:r>
              <a:rPr lang="de-D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a:t>
            </a:r>
            <a:r>
              <a:rPr lang="de-DE" sz="2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7:30</a:t>
            </a:r>
            <a:r>
              <a:rPr lang="de-D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Uhr </a:t>
            </a:r>
            <a:endParaRPr lang="de-DE" sz="1800" dirty="0"/>
          </a:p>
        </p:txBody>
      </p:sp>
      <p:sp>
        <p:nvSpPr>
          <p:cNvPr id="7" name="Pfeil: nach rechts 6">
            <a:extLst>
              <a:ext uri="{FF2B5EF4-FFF2-40B4-BE49-F238E27FC236}">
                <a16:creationId xmlns:a16="http://schemas.microsoft.com/office/drawing/2014/main" id="{4066B3D9-3FD0-3691-8720-0ABCD495C02B}"/>
              </a:ext>
            </a:extLst>
          </p:cNvPr>
          <p:cNvSpPr/>
          <p:nvPr/>
        </p:nvSpPr>
        <p:spPr>
          <a:xfrm rot="5400000">
            <a:off x="4638031" y="3018728"/>
            <a:ext cx="2304859" cy="255477"/>
          </a:xfrm>
          <a:prstGeom prst="rightArrow">
            <a:avLst/>
          </a:prstGeom>
          <a:solidFill>
            <a:srgbClr val="F4F769"/>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A742ABC-0254-13CF-A782-758D15406F03}"/>
              </a:ext>
            </a:extLst>
          </p:cNvPr>
          <p:cNvSpPr txBox="1"/>
          <p:nvPr/>
        </p:nvSpPr>
        <p:spPr>
          <a:xfrm>
            <a:off x="4867689" y="4307862"/>
            <a:ext cx="2101019" cy="646331"/>
          </a:xfrm>
          <a:prstGeom prst="rect">
            <a:avLst/>
          </a:prstGeom>
          <a:noFill/>
        </p:spPr>
        <p:txBody>
          <a:bodyPr wrap="square">
            <a:spAutoFit/>
          </a:bodyPr>
          <a:lstStyle/>
          <a:p>
            <a:r>
              <a:rPr lang="de-D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bis </a:t>
            </a:r>
            <a:r>
              <a:rPr lang="de-DE" sz="3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14:30</a:t>
            </a:r>
            <a:r>
              <a:rPr lang="de-D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de-DE" sz="2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Uhr</a:t>
            </a:r>
            <a:r>
              <a:rPr lang="de-D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de-DE" dirty="0"/>
          </a:p>
        </p:txBody>
      </p:sp>
      <p:sp>
        <p:nvSpPr>
          <p:cNvPr id="10" name="Pfeil: nach rechts 9">
            <a:extLst>
              <a:ext uri="{FF2B5EF4-FFF2-40B4-BE49-F238E27FC236}">
                <a16:creationId xmlns:a16="http://schemas.microsoft.com/office/drawing/2014/main" id="{1AA714B6-D0C5-E503-9229-7A48611AB56E}"/>
              </a:ext>
            </a:extLst>
          </p:cNvPr>
          <p:cNvSpPr/>
          <p:nvPr/>
        </p:nvSpPr>
        <p:spPr>
          <a:xfrm rot="5400000">
            <a:off x="5669146" y="4997649"/>
            <a:ext cx="242627" cy="255475"/>
          </a:xfrm>
          <a:prstGeom prst="rightArrow">
            <a:avLst/>
          </a:prstGeom>
          <a:solidFill>
            <a:srgbClr val="60A5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DE"/>
          </a:p>
        </p:txBody>
      </p:sp>
      <p:pic>
        <p:nvPicPr>
          <p:cNvPr id="11" name="Grafik 10">
            <a:extLst>
              <a:ext uri="{FF2B5EF4-FFF2-40B4-BE49-F238E27FC236}">
                <a16:creationId xmlns:a16="http://schemas.microsoft.com/office/drawing/2014/main" id="{FAD30F4D-8180-66E6-980C-042C9B02D53D}"/>
              </a:ext>
            </a:extLst>
          </p:cNvPr>
          <p:cNvPicPr>
            <a:picLocks noChangeAspect="1"/>
          </p:cNvPicPr>
          <p:nvPr/>
        </p:nvPicPr>
        <p:blipFill>
          <a:blip r:embed="rId2"/>
          <a:stretch>
            <a:fillRect/>
          </a:stretch>
        </p:blipFill>
        <p:spPr>
          <a:xfrm>
            <a:off x="5252147" y="5375868"/>
            <a:ext cx="1042600" cy="1174870"/>
          </a:xfrm>
          <a:prstGeom prst="rect">
            <a:avLst/>
          </a:prstGeom>
        </p:spPr>
      </p:pic>
      <p:sp>
        <p:nvSpPr>
          <p:cNvPr id="12" name="Scrollen: vertikal 11">
            <a:extLst>
              <a:ext uri="{FF2B5EF4-FFF2-40B4-BE49-F238E27FC236}">
                <a16:creationId xmlns:a16="http://schemas.microsoft.com/office/drawing/2014/main" id="{048834F4-6448-E9A9-3B8E-1812E8E234B4}"/>
              </a:ext>
            </a:extLst>
          </p:cNvPr>
          <p:cNvSpPr/>
          <p:nvPr/>
        </p:nvSpPr>
        <p:spPr>
          <a:xfrm rot="10800000">
            <a:off x="6946899" y="1689953"/>
            <a:ext cx="4186767" cy="2891975"/>
          </a:xfrm>
          <a:prstGeom prst="verticalScroll">
            <a:avLst/>
          </a:prstGeom>
          <a:solidFill>
            <a:srgbClr val="95277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4EC19C11-46B9-5BD3-B551-46C7B44C6B7A}"/>
              </a:ext>
            </a:extLst>
          </p:cNvPr>
          <p:cNvSpPr txBox="1"/>
          <p:nvPr/>
        </p:nvSpPr>
        <p:spPr>
          <a:xfrm>
            <a:off x="5918198" y="1808785"/>
            <a:ext cx="6096000" cy="2802370"/>
          </a:xfrm>
          <a:prstGeom prst="rect">
            <a:avLst/>
          </a:prstGeom>
          <a:noFill/>
        </p:spPr>
        <p:txBody>
          <a:bodyPr wrap="square">
            <a:spAutoFit/>
          </a:bodyPr>
          <a:lstStyle/>
          <a:p>
            <a:pPr algn="ctr">
              <a:lnSpc>
                <a:spcPct val="107000"/>
              </a:lnSpc>
              <a:spcAft>
                <a:spcPts val="800"/>
              </a:spcAft>
            </a:pPr>
            <a:r>
              <a:rPr lang="de-DE"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30 Euro </a:t>
            </a:r>
            <a:r>
              <a:rPr lang="de-DE"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(bis 14:30 Uhr)</a:t>
            </a:r>
            <a:endParaRPr lang="de-DE"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r>
              <a:rPr lang="de-DE" sz="2000" dirty="0">
                <a:latin typeface="Calibri" panose="020F0502020204030204" pitchFamily="34" charset="0"/>
                <a:ea typeface="Calibri" panose="020F0502020204030204" pitchFamily="34" charset="0"/>
                <a:cs typeface="Calibri" panose="020F0502020204030204" pitchFamily="34" charset="0"/>
              </a:rPr>
              <a:t>+ </a:t>
            </a:r>
          </a:p>
          <a:p>
            <a:pPr algn="ctr">
              <a:lnSpc>
                <a:spcPct val="107000"/>
              </a:lnSpc>
              <a:spcAft>
                <a:spcPts val="800"/>
              </a:spcAft>
            </a:pPr>
            <a:r>
              <a:rPr lang="de-DE" sz="2000" dirty="0">
                <a:solidFill>
                  <a:schemeClr val="bg1"/>
                </a:solidFill>
                <a:latin typeface="Calibri" panose="020F0502020204030204" pitchFamily="34" charset="0"/>
                <a:ea typeface="Calibri" panose="020F0502020204030204" pitchFamily="34" charset="0"/>
                <a:cs typeface="Calibri" panose="020F0502020204030204" pitchFamily="34" charset="0"/>
              </a:rPr>
              <a:t>37,50 Euro Ferien  </a:t>
            </a:r>
            <a:r>
              <a:rPr lang="de-DE"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de-DE"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algn="ctr">
              <a:lnSpc>
                <a:spcPct val="107000"/>
              </a:lnSpc>
              <a:spcAft>
                <a:spcPts val="800"/>
              </a:spcAft>
            </a:pPr>
            <a:r>
              <a:rPr lang="de-DE"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85 Euro Mittagessen</a:t>
            </a:r>
          </a:p>
          <a:p>
            <a:pPr algn="ctr">
              <a:lnSpc>
                <a:spcPct val="107000"/>
              </a:lnSpc>
              <a:spcAft>
                <a:spcPts val="800"/>
              </a:spcAft>
            </a:pPr>
            <a:endParaRPr lang="de-DE" sz="1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dirty="0">
                <a:solidFill>
                  <a:schemeClr val="bg1"/>
                </a:solidFill>
                <a:latin typeface="Calibri" panose="020F0502020204030204" pitchFamily="34" charset="0"/>
                <a:ea typeface="Calibri" panose="020F0502020204030204" pitchFamily="34" charset="0"/>
                <a:cs typeface="Times New Roman" panose="02020603050405020304" pitchFamily="18" charset="0"/>
              </a:rPr>
              <a:t>30 € + 37,50</a:t>
            </a:r>
            <a:r>
              <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 + 85 € =</a:t>
            </a: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b="1" dirty="0">
                <a:effectLst/>
                <a:latin typeface="Calibri" panose="020F0502020204030204" pitchFamily="34" charset="0"/>
                <a:ea typeface="Calibri" panose="020F0502020204030204" pitchFamily="34" charset="0"/>
                <a:cs typeface="Times New Roman" panose="02020603050405020304" pitchFamily="18" charset="0"/>
              </a:rPr>
              <a:t>1</a:t>
            </a:r>
            <a:r>
              <a:rPr lang="de-DE" b="1" dirty="0">
                <a:latin typeface="Calibri" panose="020F0502020204030204" pitchFamily="34" charset="0"/>
                <a:ea typeface="Calibri" panose="020F0502020204030204" pitchFamily="34" charset="0"/>
                <a:cs typeface="Times New Roman" panose="02020603050405020304" pitchFamily="18" charset="0"/>
              </a:rPr>
              <a:t>52,50</a:t>
            </a:r>
            <a:r>
              <a:rPr lang="de-DE"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de-DE" sz="1800" b="1"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19" name="Grafik 18">
            <a:extLst>
              <a:ext uri="{FF2B5EF4-FFF2-40B4-BE49-F238E27FC236}">
                <a16:creationId xmlns:a16="http://schemas.microsoft.com/office/drawing/2014/main" id="{841D43C3-A1F0-F0E4-175E-5F3AA9A8B241}"/>
              </a:ext>
            </a:extLst>
          </p:cNvPr>
          <p:cNvPicPr>
            <a:picLocks noChangeAspect="1"/>
          </p:cNvPicPr>
          <p:nvPr/>
        </p:nvPicPr>
        <p:blipFill>
          <a:blip r:embed="rId3"/>
          <a:stretch>
            <a:fillRect/>
          </a:stretch>
        </p:blipFill>
        <p:spPr>
          <a:xfrm>
            <a:off x="1693325" y="4985695"/>
            <a:ext cx="1690773" cy="1445338"/>
          </a:xfrm>
          <a:prstGeom prst="rect">
            <a:avLst/>
          </a:prstGeom>
        </p:spPr>
      </p:pic>
      <p:pic>
        <p:nvPicPr>
          <p:cNvPr id="21" name="Grafik 20">
            <a:extLst>
              <a:ext uri="{FF2B5EF4-FFF2-40B4-BE49-F238E27FC236}">
                <a16:creationId xmlns:a16="http://schemas.microsoft.com/office/drawing/2014/main" id="{2BAE67F2-6FC8-B404-EB09-F87BCCCD5D59}"/>
              </a:ext>
            </a:extLst>
          </p:cNvPr>
          <p:cNvPicPr>
            <a:picLocks noChangeAspect="1"/>
          </p:cNvPicPr>
          <p:nvPr/>
        </p:nvPicPr>
        <p:blipFill>
          <a:blip r:embed="rId4"/>
          <a:stretch>
            <a:fillRect/>
          </a:stretch>
        </p:blipFill>
        <p:spPr>
          <a:xfrm rot="2582477">
            <a:off x="8102614" y="5026482"/>
            <a:ext cx="1599274" cy="1635213"/>
          </a:xfrm>
          <a:prstGeom prst="rect">
            <a:avLst/>
          </a:prstGeom>
        </p:spPr>
      </p:pic>
      <p:sp>
        <p:nvSpPr>
          <p:cNvPr id="23" name="Textfeld 22">
            <a:extLst>
              <a:ext uri="{FF2B5EF4-FFF2-40B4-BE49-F238E27FC236}">
                <a16:creationId xmlns:a16="http://schemas.microsoft.com/office/drawing/2014/main" id="{1C17E30C-A8DB-F1D4-C30C-09C360947BC3}"/>
              </a:ext>
            </a:extLst>
          </p:cNvPr>
          <p:cNvSpPr txBox="1"/>
          <p:nvPr/>
        </p:nvSpPr>
        <p:spPr>
          <a:xfrm>
            <a:off x="7938429" y="5501638"/>
            <a:ext cx="1971302" cy="923330"/>
          </a:xfrm>
          <a:prstGeom prst="rect">
            <a:avLst/>
          </a:prstGeom>
          <a:noFill/>
        </p:spPr>
        <p:txBody>
          <a:bodyPr wrap="square">
            <a:spAutoFit/>
          </a:bodyPr>
          <a:lstStyle/>
          <a:p>
            <a:pPr algn="ctr"/>
            <a:r>
              <a:rPr lang="de-DE" dirty="0"/>
              <a:t> 9 Wochen</a:t>
            </a:r>
          </a:p>
          <a:p>
            <a:pPr algn="ctr"/>
            <a:r>
              <a:rPr lang="de-DE" dirty="0"/>
              <a:t> Ferien</a:t>
            </a:r>
          </a:p>
          <a:p>
            <a:pPr algn="ctr"/>
            <a:r>
              <a:rPr lang="de-DE" dirty="0"/>
              <a:t>inkl.</a:t>
            </a:r>
          </a:p>
        </p:txBody>
      </p:sp>
      <p:pic>
        <p:nvPicPr>
          <p:cNvPr id="24" name="Grafik 23">
            <a:extLst>
              <a:ext uri="{FF2B5EF4-FFF2-40B4-BE49-F238E27FC236}">
                <a16:creationId xmlns:a16="http://schemas.microsoft.com/office/drawing/2014/main" id="{6033CF85-0C00-FA81-54D8-9832215FC75B}"/>
              </a:ext>
            </a:extLst>
          </p:cNvPr>
          <p:cNvPicPr>
            <a:picLocks noChangeAspect="1"/>
          </p:cNvPicPr>
          <p:nvPr/>
        </p:nvPicPr>
        <p:blipFill>
          <a:blip r:embed="rId4"/>
          <a:stretch>
            <a:fillRect/>
          </a:stretch>
        </p:blipFill>
        <p:spPr>
          <a:xfrm rot="2582477">
            <a:off x="9655626" y="510599"/>
            <a:ext cx="1028165" cy="1051270"/>
          </a:xfrm>
          <a:prstGeom prst="rect">
            <a:avLst/>
          </a:prstGeom>
        </p:spPr>
      </p:pic>
      <p:sp>
        <p:nvSpPr>
          <p:cNvPr id="26" name="Textfeld 25">
            <a:extLst>
              <a:ext uri="{FF2B5EF4-FFF2-40B4-BE49-F238E27FC236}">
                <a16:creationId xmlns:a16="http://schemas.microsoft.com/office/drawing/2014/main" id="{3932CDD7-8274-9C53-FBA0-128790E6B7DE}"/>
              </a:ext>
            </a:extLst>
          </p:cNvPr>
          <p:cNvSpPr txBox="1"/>
          <p:nvPr/>
        </p:nvSpPr>
        <p:spPr>
          <a:xfrm>
            <a:off x="9804400" y="783286"/>
            <a:ext cx="970858" cy="369332"/>
          </a:xfrm>
          <a:prstGeom prst="rect">
            <a:avLst/>
          </a:prstGeom>
          <a:noFill/>
        </p:spPr>
        <p:txBody>
          <a:bodyPr wrap="square">
            <a:spAutoFit/>
          </a:bodyPr>
          <a:lstStyle/>
          <a:p>
            <a:r>
              <a:rPr lang="de-DE" b="1" dirty="0">
                <a:latin typeface="Calibri" panose="020F0502020204030204" pitchFamily="34" charset="0"/>
                <a:ea typeface="Calibri" panose="020F0502020204030204" pitchFamily="34" charset="0"/>
                <a:cs typeface="Calibri" panose="020F0502020204030204" pitchFamily="34" charset="0"/>
              </a:rPr>
              <a:t>Ferien</a:t>
            </a:r>
            <a:endParaRPr lang="de-DE" dirty="0"/>
          </a:p>
        </p:txBody>
      </p:sp>
      <p:pic>
        <p:nvPicPr>
          <p:cNvPr id="27" name="Grafik 26">
            <a:extLst>
              <a:ext uri="{FF2B5EF4-FFF2-40B4-BE49-F238E27FC236}">
                <a16:creationId xmlns:a16="http://schemas.microsoft.com/office/drawing/2014/main" id="{4A12CA78-8588-F01B-FAB5-D7EDB2C26C45}"/>
              </a:ext>
            </a:extLst>
          </p:cNvPr>
          <p:cNvPicPr>
            <a:picLocks noChangeAspect="1"/>
          </p:cNvPicPr>
          <p:nvPr/>
        </p:nvPicPr>
        <p:blipFill>
          <a:blip r:embed="rId4"/>
          <a:stretch>
            <a:fillRect/>
          </a:stretch>
        </p:blipFill>
        <p:spPr>
          <a:xfrm rot="2582477">
            <a:off x="1214905" y="4234500"/>
            <a:ext cx="386147" cy="394825"/>
          </a:xfrm>
          <a:prstGeom prst="rect">
            <a:avLst/>
          </a:prstGeom>
        </p:spPr>
      </p:pic>
      <p:pic>
        <p:nvPicPr>
          <p:cNvPr id="28" name="Grafik 27">
            <a:extLst>
              <a:ext uri="{FF2B5EF4-FFF2-40B4-BE49-F238E27FC236}">
                <a16:creationId xmlns:a16="http://schemas.microsoft.com/office/drawing/2014/main" id="{91BF40D2-18AF-0CFA-583B-F76CBEC7E10E}"/>
              </a:ext>
            </a:extLst>
          </p:cNvPr>
          <p:cNvPicPr>
            <a:picLocks noChangeAspect="1"/>
          </p:cNvPicPr>
          <p:nvPr/>
        </p:nvPicPr>
        <p:blipFill>
          <a:blip r:embed="rId5"/>
          <a:stretch>
            <a:fillRect/>
          </a:stretch>
        </p:blipFill>
        <p:spPr>
          <a:xfrm>
            <a:off x="9576213" y="3752681"/>
            <a:ext cx="1731687" cy="2349070"/>
          </a:xfrm>
          <a:prstGeom prst="rect">
            <a:avLst/>
          </a:prstGeom>
        </p:spPr>
      </p:pic>
      <p:sp>
        <p:nvSpPr>
          <p:cNvPr id="30" name="Textfeld 29">
            <a:extLst>
              <a:ext uri="{FF2B5EF4-FFF2-40B4-BE49-F238E27FC236}">
                <a16:creationId xmlns:a16="http://schemas.microsoft.com/office/drawing/2014/main" id="{21238AFF-F5DD-D597-1528-DC5A3DEC3FB8}"/>
              </a:ext>
            </a:extLst>
          </p:cNvPr>
          <p:cNvSpPr txBox="1"/>
          <p:nvPr/>
        </p:nvSpPr>
        <p:spPr>
          <a:xfrm>
            <a:off x="9638009" y="4138925"/>
            <a:ext cx="1767021" cy="461665"/>
          </a:xfrm>
          <a:prstGeom prst="rect">
            <a:avLst/>
          </a:prstGeom>
          <a:noFill/>
        </p:spPr>
        <p:txBody>
          <a:bodyPr wrap="square">
            <a:spAutoFit/>
          </a:bodyPr>
          <a:lstStyle/>
          <a:p>
            <a:r>
              <a:rPr lang="de-DE" sz="2400" b="1" dirty="0">
                <a:solidFill>
                  <a:srgbClr val="C00000"/>
                </a:solidFill>
                <a:latin typeface="Gruschudru basic"/>
              </a:rPr>
              <a:t>15</a:t>
            </a:r>
            <a:r>
              <a:rPr lang="de-DE" sz="2400" b="1" dirty="0">
                <a:solidFill>
                  <a:srgbClr val="C00000"/>
                </a:solidFill>
                <a:effectLst/>
                <a:latin typeface="Gruschudru basic"/>
              </a:rPr>
              <a:t>2,50 €</a:t>
            </a:r>
            <a:endParaRPr lang="de-DE" sz="2400" b="1" dirty="0">
              <a:solidFill>
                <a:srgbClr val="C00000"/>
              </a:solidFill>
            </a:endParaRPr>
          </a:p>
        </p:txBody>
      </p:sp>
      <p:sp>
        <p:nvSpPr>
          <p:cNvPr id="5" name="Textfeld 4">
            <a:extLst>
              <a:ext uri="{FF2B5EF4-FFF2-40B4-BE49-F238E27FC236}">
                <a16:creationId xmlns:a16="http://schemas.microsoft.com/office/drawing/2014/main" id="{12C5B42C-A764-7594-5670-56AEA8FF6430}"/>
              </a:ext>
            </a:extLst>
          </p:cNvPr>
          <p:cNvSpPr txBox="1"/>
          <p:nvPr/>
        </p:nvSpPr>
        <p:spPr>
          <a:xfrm>
            <a:off x="7472742" y="4639533"/>
            <a:ext cx="6097554" cy="307777"/>
          </a:xfrm>
          <a:prstGeom prst="rect">
            <a:avLst/>
          </a:prstGeom>
          <a:noFill/>
        </p:spPr>
        <p:txBody>
          <a:bodyPr wrap="square">
            <a:spAutoFit/>
          </a:bodyPr>
          <a:lstStyle/>
          <a:p>
            <a:r>
              <a:rPr lang="de-DE" sz="1400" dirty="0"/>
              <a:t> </a:t>
            </a:r>
          </a:p>
        </p:txBody>
      </p:sp>
      <p:pic>
        <p:nvPicPr>
          <p:cNvPr id="8" name="Grafik 7">
            <a:extLst>
              <a:ext uri="{FF2B5EF4-FFF2-40B4-BE49-F238E27FC236}">
                <a16:creationId xmlns:a16="http://schemas.microsoft.com/office/drawing/2014/main" id="{0713B2A8-498C-91B4-9B13-3CD59D650E91}"/>
              </a:ext>
            </a:extLst>
          </p:cNvPr>
          <p:cNvPicPr>
            <a:picLocks noChangeAspect="1"/>
          </p:cNvPicPr>
          <p:nvPr/>
        </p:nvPicPr>
        <p:blipFill>
          <a:blip r:embed="rId6"/>
          <a:stretch>
            <a:fillRect/>
          </a:stretch>
        </p:blipFill>
        <p:spPr>
          <a:xfrm>
            <a:off x="7461547" y="4569325"/>
            <a:ext cx="2176461" cy="377985"/>
          </a:xfrm>
          <a:prstGeom prst="rect">
            <a:avLst/>
          </a:prstGeom>
        </p:spPr>
      </p:pic>
      <p:pic>
        <p:nvPicPr>
          <p:cNvPr id="2" name="Grafik 1">
            <a:extLst>
              <a:ext uri="{FF2B5EF4-FFF2-40B4-BE49-F238E27FC236}">
                <a16:creationId xmlns:a16="http://schemas.microsoft.com/office/drawing/2014/main" id="{9348596D-E46B-0AF2-BFAE-ED7790EEB2D2}"/>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601" y="101284"/>
            <a:ext cx="1111650" cy="669727"/>
          </a:xfrm>
          <a:prstGeom prst="rect">
            <a:avLst/>
          </a:prstGeom>
          <a:noFill/>
        </p:spPr>
      </p:pic>
      <p:pic>
        <p:nvPicPr>
          <p:cNvPr id="14" name="Grafik 13" descr="Ein Bild, das Text, Clipart, Grafiken, Darstellung enthält.&#10;&#10;KI-generierte Inhalte können fehlerhaft sein.">
            <a:extLst>
              <a:ext uri="{FF2B5EF4-FFF2-40B4-BE49-F238E27FC236}">
                <a16:creationId xmlns:a16="http://schemas.microsoft.com/office/drawing/2014/main" id="{798C1A58-AABB-3CF8-517A-4E7F87A877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76749" y="287591"/>
            <a:ext cx="1012772" cy="396457"/>
          </a:xfrm>
          <a:prstGeom prst="rect">
            <a:avLst/>
          </a:prstGeom>
        </p:spPr>
      </p:pic>
    </p:spTree>
    <p:extLst>
      <p:ext uri="{BB962C8B-B14F-4D97-AF65-F5344CB8AC3E}">
        <p14:creationId xmlns:p14="http://schemas.microsoft.com/office/powerpoint/2010/main" val="1441091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crollen: vertikal 16">
            <a:extLst>
              <a:ext uri="{FF2B5EF4-FFF2-40B4-BE49-F238E27FC236}">
                <a16:creationId xmlns:a16="http://schemas.microsoft.com/office/drawing/2014/main" id="{E004264D-F75D-7720-A10E-502C08F890FD}"/>
              </a:ext>
            </a:extLst>
          </p:cNvPr>
          <p:cNvSpPr/>
          <p:nvPr/>
        </p:nvSpPr>
        <p:spPr>
          <a:xfrm rot="10800000">
            <a:off x="6620933" y="1858023"/>
            <a:ext cx="4732866" cy="3210937"/>
          </a:xfrm>
          <a:prstGeom prst="verticalScroll">
            <a:avLst/>
          </a:prstGeom>
          <a:solidFill>
            <a:srgbClr val="95277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Scrollen: vertikal 15">
            <a:extLst>
              <a:ext uri="{FF2B5EF4-FFF2-40B4-BE49-F238E27FC236}">
                <a16:creationId xmlns:a16="http://schemas.microsoft.com/office/drawing/2014/main" id="{BCEC86DD-7C9F-E75B-9235-92779086587B}"/>
              </a:ext>
            </a:extLst>
          </p:cNvPr>
          <p:cNvSpPr/>
          <p:nvPr/>
        </p:nvSpPr>
        <p:spPr>
          <a:xfrm rot="10800000">
            <a:off x="922961" y="1858025"/>
            <a:ext cx="3866314" cy="3344463"/>
          </a:xfrm>
          <a:prstGeom prst="verticalScroll">
            <a:avLst/>
          </a:prstGeom>
          <a:solidFill>
            <a:srgbClr val="FFCC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el 2">
            <a:extLst>
              <a:ext uri="{FF2B5EF4-FFF2-40B4-BE49-F238E27FC236}">
                <a16:creationId xmlns:a16="http://schemas.microsoft.com/office/drawing/2014/main" id="{A5843AF0-355B-2415-78D3-97F15A3EBB13}"/>
              </a:ext>
            </a:extLst>
          </p:cNvPr>
          <p:cNvSpPr>
            <a:spLocks noGrp="1"/>
          </p:cNvSpPr>
          <p:nvPr>
            <p:ph type="title"/>
          </p:nvPr>
        </p:nvSpPr>
        <p:spPr>
          <a:xfrm>
            <a:off x="1711876" y="495033"/>
            <a:ext cx="8905568" cy="896407"/>
          </a:xfrm>
          <a:prstGeom prst="cube">
            <a:avLst/>
          </a:prstGeom>
          <a:solidFill>
            <a:srgbClr val="E9A52B"/>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90000"/>
          </a:bodyPr>
          <a:lstStyle/>
          <a:p>
            <a:pPr algn="ctr"/>
            <a:r>
              <a:rPr lang="de-DE" dirty="0"/>
              <a:t>Modul 3</a:t>
            </a:r>
          </a:p>
        </p:txBody>
      </p:sp>
      <p:sp>
        <p:nvSpPr>
          <p:cNvPr id="4" name="Textfeld 3">
            <a:extLst>
              <a:ext uri="{FF2B5EF4-FFF2-40B4-BE49-F238E27FC236}">
                <a16:creationId xmlns:a16="http://schemas.microsoft.com/office/drawing/2014/main" id="{F1C0E6C7-A304-782D-6FD9-885D333DF516}"/>
              </a:ext>
            </a:extLst>
          </p:cNvPr>
          <p:cNvSpPr txBox="1"/>
          <p:nvPr/>
        </p:nvSpPr>
        <p:spPr>
          <a:xfrm>
            <a:off x="-143933" y="2257046"/>
            <a:ext cx="6096000" cy="2370329"/>
          </a:xfrm>
          <a:prstGeom prst="rect">
            <a:avLst/>
          </a:prstGeom>
          <a:noFill/>
        </p:spPr>
        <p:txBody>
          <a:bodyPr wrap="square">
            <a:spAutoFit/>
          </a:bodyPr>
          <a:lstStyle/>
          <a:p>
            <a:pPr algn="ctr">
              <a:lnSpc>
                <a:spcPct val="107000"/>
              </a:lnSpc>
              <a:spcAft>
                <a:spcPts val="800"/>
              </a:spcAft>
            </a:pPr>
            <a:r>
              <a:rPr lang="de-DE" sz="1800" b="1" dirty="0">
                <a:effectLst/>
                <a:latin typeface="Calibri" panose="020F0502020204030204" pitchFamily="34" charset="0"/>
                <a:ea typeface="Calibri" panose="020F0502020204030204" pitchFamily="34" charset="0"/>
                <a:cs typeface="Calibri" panose="020F0502020204030204" pitchFamily="34" charset="0"/>
              </a:rPr>
              <a:t>Frühbetreuung</a:t>
            </a:r>
            <a:endParaRPr lang="de-DE"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800" b="1" dirty="0">
                <a:effectLst/>
                <a:latin typeface="Calibri" panose="020F0502020204030204" pitchFamily="34" charset="0"/>
                <a:ea typeface="Calibri" panose="020F0502020204030204" pitchFamily="34" charset="0"/>
                <a:cs typeface="Calibri" panose="020F0502020204030204" pitchFamily="34" charset="0"/>
              </a:rPr>
              <a:t>Unterricht</a:t>
            </a:r>
            <a:endParaRPr lang="de-DE"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800" b="1" dirty="0">
                <a:effectLst/>
                <a:latin typeface="Calibri" panose="020F0502020204030204" pitchFamily="34" charset="0"/>
                <a:ea typeface="Calibri" panose="020F0502020204030204" pitchFamily="34" charset="0"/>
                <a:cs typeface="Calibri" panose="020F0502020204030204" pitchFamily="34" charset="0"/>
              </a:rPr>
              <a:t>Mittagessen</a:t>
            </a:r>
            <a:endParaRPr lang="de-DE"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800" b="1" dirty="0">
                <a:effectLst/>
                <a:latin typeface="Calibri" panose="020F0502020204030204" pitchFamily="34" charset="0"/>
                <a:ea typeface="Calibri" panose="020F0502020204030204" pitchFamily="34" charset="0"/>
                <a:cs typeface="Calibri" panose="020F0502020204030204" pitchFamily="34" charset="0"/>
              </a:rPr>
              <a:t>Hausaufgaben</a:t>
            </a:r>
            <a:endParaRPr lang="de-DE"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800" b="1" dirty="0">
                <a:effectLst/>
                <a:latin typeface="Calibri" panose="020F0502020204030204" pitchFamily="34" charset="0"/>
                <a:ea typeface="Calibri" panose="020F0502020204030204" pitchFamily="34" charset="0"/>
                <a:cs typeface="Calibri" panose="020F0502020204030204" pitchFamily="34" charset="0"/>
              </a:rPr>
              <a:t>AG/ offene Angebote</a:t>
            </a:r>
          </a:p>
          <a:p>
            <a:pPr algn="ctr">
              <a:lnSpc>
                <a:spcPct val="107000"/>
              </a:lnSpc>
              <a:spcAft>
                <a:spcPts val="800"/>
              </a:spcAft>
            </a:pPr>
            <a:r>
              <a:rPr lang="de-DE" b="1" dirty="0">
                <a:latin typeface="Calibri" panose="020F0502020204030204" pitchFamily="34" charset="0"/>
                <a:ea typeface="Calibri" panose="020F0502020204030204" pitchFamily="34" charset="0"/>
                <a:cs typeface="Calibri" panose="020F0502020204030204" pitchFamily="34" charset="0"/>
              </a:rPr>
              <a:t>Projekte</a:t>
            </a:r>
            <a:endParaRPr lang="de-DE"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feld 7">
            <a:extLst>
              <a:ext uri="{FF2B5EF4-FFF2-40B4-BE49-F238E27FC236}">
                <a16:creationId xmlns:a16="http://schemas.microsoft.com/office/drawing/2014/main" id="{14F02E07-1D2D-4150-E21E-C0D849AC24D3}"/>
              </a:ext>
            </a:extLst>
          </p:cNvPr>
          <p:cNvSpPr txBox="1"/>
          <p:nvPr/>
        </p:nvSpPr>
        <p:spPr>
          <a:xfrm>
            <a:off x="5856168" y="2156814"/>
            <a:ext cx="6167966" cy="2934073"/>
          </a:xfrm>
          <a:prstGeom prst="rect">
            <a:avLst/>
          </a:prstGeom>
          <a:noFill/>
        </p:spPr>
        <p:txBody>
          <a:bodyPr wrap="square">
            <a:spAutoFit/>
          </a:bodyPr>
          <a:lstStyle/>
          <a:p>
            <a:pPr algn="ctr">
              <a:lnSpc>
                <a:spcPct val="107000"/>
              </a:lnSpc>
              <a:spcAft>
                <a:spcPts val="800"/>
              </a:spcAft>
            </a:pPr>
            <a:r>
              <a:rPr lang="de-DE"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30 Euro </a:t>
            </a:r>
            <a:r>
              <a:rPr lang="de-DE"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(bis 14:30 Uhr)</a:t>
            </a:r>
          </a:p>
          <a:p>
            <a:pPr algn="ctr">
              <a:lnSpc>
                <a:spcPct val="107000"/>
              </a:lnSpc>
              <a:spcAft>
                <a:spcPts val="800"/>
              </a:spcAft>
            </a:pPr>
            <a:r>
              <a:rPr lang="de-DE" sz="2000" dirty="0">
                <a:solidFill>
                  <a:schemeClr val="bg1"/>
                </a:solidFill>
                <a:latin typeface="Calibri" panose="020F0502020204030204" pitchFamily="34" charset="0"/>
                <a:ea typeface="Calibri" panose="020F0502020204030204" pitchFamily="34" charset="0"/>
                <a:cs typeface="Calibri" panose="020F0502020204030204" pitchFamily="34" charset="0"/>
              </a:rPr>
              <a:t>+ </a:t>
            </a:r>
          </a:p>
          <a:p>
            <a:pPr algn="ctr">
              <a:lnSpc>
                <a:spcPct val="107000"/>
              </a:lnSpc>
              <a:spcAft>
                <a:spcPts val="800"/>
              </a:spcAft>
            </a:pPr>
            <a:r>
              <a:rPr lang="de-DE" sz="2000" dirty="0">
                <a:solidFill>
                  <a:schemeClr val="bg1"/>
                </a:solidFill>
                <a:latin typeface="Calibri" panose="020F0502020204030204" pitchFamily="34" charset="0"/>
                <a:ea typeface="Calibri" panose="020F0502020204030204" pitchFamily="34" charset="0"/>
                <a:cs typeface="Calibri" panose="020F0502020204030204" pitchFamily="34" charset="0"/>
              </a:rPr>
              <a:t>80 Euro  Anschlussbetreuung  </a:t>
            </a:r>
            <a:r>
              <a:rPr lang="de-DE"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de-DE"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algn="ctr">
              <a:lnSpc>
                <a:spcPct val="107000"/>
              </a:lnSpc>
              <a:spcAft>
                <a:spcPts val="800"/>
              </a:spcAft>
            </a:pPr>
            <a:r>
              <a:rPr lang="de-DE"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85 Euro Mittagessen</a:t>
            </a:r>
          </a:p>
          <a:p>
            <a:pPr algn="ctr">
              <a:lnSpc>
                <a:spcPct val="107000"/>
              </a:lnSpc>
              <a:spcAft>
                <a:spcPts val="800"/>
              </a:spcAft>
            </a:pPr>
            <a:endParaRPr lang="de-DE"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30 € + 80 € + 85 € = </a:t>
            </a:r>
            <a:r>
              <a:rPr lang="de-DE"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195 €</a:t>
            </a:r>
            <a:endParaRPr lang="de-DE"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 name="Textfeld 9">
            <a:extLst>
              <a:ext uri="{FF2B5EF4-FFF2-40B4-BE49-F238E27FC236}">
                <a16:creationId xmlns:a16="http://schemas.microsoft.com/office/drawing/2014/main" id="{C784178F-A22E-38CE-A4BE-6B7A74096BBE}"/>
              </a:ext>
            </a:extLst>
          </p:cNvPr>
          <p:cNvSpPr txBox="1"/>
          <p:nvPr/>
        </p:nvSpPr>
        <p:spPr>
          <a:xfrm>
            <a:off x="5081348" y="1397447"/>
            <a:ext cx="1738499" cy="523220"/>
          </a:xfrm>
          <a:prstGeom prst="rect">
            <a:avLst/>
          </a:prstGeom>
          <a:noFill/>
        </p:spPr>
        <p:txBody>
          <a:bodyPr wrap="square">
            <a:spAutoFit/>
          </a:bodyPr>
          <a:lstStyle/>
          <a:p>
            <a:r>
              <a:rPr lang="de-D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a:t>
            </a:r>
            <a:r>
              <a:rPr lang="de-DE" sz="2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7:30</a:t>
            </a:r>
            <a:r>
              <a:rPr lang="de-D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Uhr </a:t>
            </a:r>
            <a:endParaRPr lang="de-DE" sz="1800" dirty="0"/>
          </a:p>
        </p:txBody>
      </p:sp>
      <p:sp>
        <p:nvSpPr>
          <p:cNvPr id="11" name="Pfeil: nach rechts 10">
            <a:extLst>
              <a:ext uri="{FF2B5EF4-FFF2-40B4-BE49-F238E27FC236}">
                <a16:creationId xmlns:a16="http://schemas.microsoft.com/office/drawing/2014/main" id="{02E2BCEC-714D-41CF-8141-48ADD2301FA3}"/>
              </a:ext>
            </a:extLst>
          </p:cNvPr>
          <p:cNvSpPr/>
          <p:nvPr/>
        </p:nvSpPr>
        <p:spPr>
          <a:xfrm rot="5400000">
            <a:off x="4419773" y="3359167"/>
            <a:ext cx="2793207" cy="255477"/>
          </a:xfrm>
          <a:prstGeom prst="rightArrow">
            <a:avLst/>
          </a:prstGeom>
          <a:solidFill>
            <a:srgbClr val="F4F769"/>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216E4774-1BB8-B2EC-4580-3F7BBDC9BD15}"/>
              </a:ext>
            </a:extLst>
          </p:cNvPr>
          <p:cNvSpPr txBox="1"/>
          <p:nvPr/>
        </p:nvSpPr>
        <p:spPr>
          <a:xfrm>
            <a:off x="4880475" y="4862486"/>
            <a:ext cx="2843742" cy="646331"/>
          </a:xfrm>
          <a:prstGeom prst="rect">
            <a:avLst/>
          </a:prstGeom>
          <a:noFill/>
        </p:spPr>
        <p:txBody>
          <a:bodyPr wrap="square">
            <a:spAutoFit/>
          </a:bodyPr>
          <a:lstStyle/>
          <a:p>
            <a:r>
              <a:rPr lang="de-D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bis </a:t>
            </a:r>
            <a:r>
              <a:rPr lang="de-DE" sz="3600" dirty="0">
                <a:solidFill>
                  <a:srgbClr val="000000"/>
                </a:solidFill>
                <a:latin typeface="Calibri" panose="020F0502020204030204" pitchFamily="34" charset="0"/>
                <a:ea typeface="Calibri" panose="020F0502020204030204" pitchFamily="34" charset="0"/>
                <a:cs typeface="Calibri" panose="020F0502020204030204" pitchFamily="34" charset="0"/>
              </a:rPr>
              <a:t>17</a:t>
            </a:r>
            <a:r>
              <a:rPr lang="de-DE" sz="3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:00</a:t>
            </a:r>
            <a:r>
              <a:rPr lang="de-D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de-DE" sz="2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Uhr</a:t>
            </a:r>
            <a:r>
              <a:rPr lang="de-D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de-DE" dirty="0"/>
          </a:p>
        </p:txBody>
      </p:sp>
      <p:sp>
        <p:nvSpPr>
          <p:cNvPr id="14" name="Pfeil: nach rechts 13">
            <a:extLst>
              <a:ext uri="{FF2B5EF4-FFF2-40B4-BE49-F238E27FC236}">
                <a16:creationId xmlns:a16="http://schemas.microsoft.com/office/drawing/2014/main" id="{076CCBA5-CDC6-DFEF-85A8-D98E0C8BF045}"/>
              </a:ext>
            </a:extLst>
          </p:cNvPr>
          <p:cNvSpPr/>
          <p:nvPr/>
        </p:nvSpPr>
        <p:spPr>
          <a:xfrm rot="5400000">
            <a:off x="5703868" y="5448711"/>
            <a:ext cx="190409" cy="220871"/>
          </a:xfrm>
          <a:prstGeom prst="rightArrow">
            <a:avLst/>
          </a:prstGeom>
          <a:solidFill>
            <a:srgbClr val="60A5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DE"/>
          </a:p>
        </p:txBody>
      </p:sp>
      <p:pic>
        <p:nvPicPr>
          <p:cNvPr id="15" name="Grafik 14">
            <a:extLst>
              <a:ext uri="{FF2B5EF4-FFF2-40B4-BE49-F238E27FC236}">
                <a16:creationId xmlns:a16="http://schemas.microsoft.com/office/drawing/2014/main" id="{F6C6EDF6-568C-6D27-60E0-015166D3105E}"/>
              </a:ext>
            </a:extLst>
          </p:cNvPr>
          <p:cNvPicPr>
            <a:picLocks noChangeAspect="1"/>
          </p:cNvPicPr>
          <p:nvPr/>
        </p:nvPicPr>
        <p:blipFill>
          <a:blip r:embed="rId2"/>
          <a:stretch>
            <a:fillRect/>
          </a:stretch>
        </p:blipFill>
        <p:spPr>
          <a:xfrm>
            <a:off x="5468092" y="5805041"/>
            <a:ext cx="696568" cy="784938"/>
          </a:xfrm>
          <a:prstGeom prst="rect">
            <a:avLst/>
          </a:prstGeom>
        </p:spPr>
      </p:pic>
      <p:pic>
        <p:nvPicPr>
          <p:cNvPr id="18" name="Grafik 17">
            <a:extLst>
              <a:ext uri="{FF2B5EF4-FFF2-40B4-BE49-F238E27FC236}">
                <a16:creationId xmlns:a16="http://schemas.microsoft.com/office/drawing/2014/main" id="{073CDDE8-7324-58C4-6340-DA836F98332E}"/>
              </a:ext>
            </a:extLst>
          </p:cNvPr>
          <p:cNvPicPr>
            <a:picLocks noChangeAspect="1"/>
          </p:cNvPicPr>
          <p:nvPr/>
        </p:nvPicPr>
        <p:blipFill>
          <a:blip r:embed="rId3"/>
          <a:stretch>
            <a:fillRect/>
          </a:stretch>
        </p:blipFill>
        <p:spPr>
          <a:xfrm>
            <a:off x="9622110" y="4220993"/>
            <a:ext cx="1731687" cy="2349070"/>
          </a:xfrm>
          <a:prstGeom prst="rect">
            <a:avLst/>
          </a:prstGeom>
        </p:spPr>
      </p:pic>
      <p:sp>
        <p:nvSpPr>
          <p:cNvPr id="20" name="Textfeld 19">
            <a:extLst>
              <a:ext uri="{FF2B5EF4-FFF2-40B4-BE49-F238E27FC236}">
                <a16:creationId xmlns:a16="http://schemas.microsoft.com/office/drawing/2014/main" id="{DD8F4C73-8EB1-7D2D-0C8F-F39272104851}"/>
              </a:ext>
            </a:extLst>
          </p:cNvPr>
          <p:cNvSpPr txBox="1"/>
          <p:nvPr/>
        </p:nvSpPr>
        <p:spPr>
          <a:xfrm>
            <a:off x="9858246" y="4607295"/>
            <a:ext cx="1259417" cy="461665"/>
          </a:xfrm>
          <a:prstGeom prst="rect">
            <a:avLst/>
          </a:prstGeom>
          <a:noFill/>
        </p:spPr>
        <p:txBody>
          <a:bodyPr wrap="square">
            <a:spAutoFit/>
          </a:bodyPr>
          <a:lstStyle/>
          <a:p>
            <a:r>
              <a:rPr lang="de-DE" sz="2400" b="1" dirty="0">
                <a:solidFill>
                  <a:srgbClr val="C00000"/>
                </a:solidFill>
                <a:latin typeface="Gruschudru basic"/>
              </a:rPr>
              <a:t>19</a:t>
            </a:r>
            <a:r>
              <a:rPr lang="de-DE" sz="2400" b="1" dirty="0">
                <a:solidFill>
                  <a:srgbClr val="C00000"/>
                </a:solidFill>
                <a:effectLst/>
                <a:latin typeface="Gruschudru basic"/>
              </a:rPr>
              <a:t>5 €</a:t>
            </a:r>
            <a:endParaRPr lang="de-DE" sz="2400" b="1" dirty="0">
              <a:solidFill>
                <a:srgbClr val="C00000"/>
              </a:solidFill>
            </a:endParaRPr>
          </a:p>
        </p:txBody>
      </p:sp>
      <p:sp>
        <p:nvSpPr>
          <p:cNvPr id="2" name="Textfeld 1">
            <a:extLst>
              <a:ext uri="{FF2B5EF4-FFF2-40B4-BE49-F238E27FC236}">
                <a16:creationId xmlns:a16="http://schemas.microsoft.com/office/drawing/2014/main" id="{57A47DFA-42F0-5C39-F7C5-C60DB53BB0BB}"/>
              </a:ext>
            </a:extLst>
          </p:cNvPr>
          <p:cNvSpPr txBox="1"/>
          <p:nvPr/>
        </p:nvSpPr>
        <p:spPr>
          <a:xfrm>
            <a:off x="7615766" y="5176320"/>
            <a:ext cx="2743200" cy="307777"/>
          </a:xfrm>
          <a:prstGeom prst="rect">
            <a:avLst/>
          </a:prstGeom>
          <a:noFill/>
        </p:spPr>
        <p:txBody>
          <a:bodyPr wrap="square" rtlCol="0">
            <a:spAutoFit/>
          </a:bodyPr>
          <a:lstStyle/>
          <a:p>
            <a:r>
              <a:rPr lang="de-DE" sz="1400" dirty="0"/>
              <a:t> </a:t>
            </a:r>
          </a:p>
        </p:txBody>
      </p:sp>
      <p:pic>
        <p:nvPicPr>
          <p:cNvPr id="5" name="Grafik 4">
            <a:extLst>
              <a:ext uri="{FF2B5EF4-FFF2-40B4-BE49-F238E27FC236}">
                <a16:creationId xmlns:a16="http://schemas.microsoft.com/office/drawing/2014/main" id="{64988224-9540-C4AE-590D-96403EB3A37E}"/>
              </a:ext>
            </a:extLst>
          </p:cNvPr>
          <p:cNvPicPr>
            <a:picLocks noChangeAspect="1"/>
          </p:cNvPicPr>
          <p:nvPr/>
        </p:nvPicPr>
        <p:blipFill>
          <a:blip r:embed="rId4"/>
          <a:stretch>
            <a:fillRect/>
          </a:stretch>
        </p:blipFill>
        <p:spPr>
          <a:xfrm>
            <a:off x="7461618" y="5080973"/>
            <a:ext cx="2176461" cy="377985"/>
          </a:xfrm>
          <a:prstGeom prst="rect">
            <a:avLst/>
          </a:prstGeom>
        </p:spPr>
      </p:pic>
      <p:pic>
        <p:nvPicPr>
          <p:cNvPr id="6" name="Grafik 5">
            <a:extLst>
              <a:ext uri="{FF2B5EF4-FFF2-40B4-BE49-F238E27FC236}">
                <a16:creationId xmlns:a16="http://schemas.microsoft.com/office/drawing/2014/main" id="{B0E14C4D-C960-A089-00A5-F22A6D2CB01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01" y="101284"/>
            <a:ext cx="1111650" cy="669727"/>
          </a:xfrm>
          <a:prstGeom prst="rect">
            <a:avLst/>
          </a:prstGeom>
          <a:noFill/>
        </p:spPr>
      </p:pic>
      <p:pic>
        <p:nvPicPr>
          <p:cNvPr id="7" name="Grafik 6" descr="Ein Bild, das Text, Clipart, Grafiken, Darstellung enthält.&#10;&#10;KI-generierte Inhalte können fehlerhaft sein.">
            <a:extLst>
              <a:ext uri="{FF2B5EF4-FFF2-40B4-BE49-F238E27FC236}">
                <a16:creationId xmlns:a16="http://schemas.microsoft.com/office/drawing/2014/main" id="{940AFE70-341D-4032-C367-BCF8AD34C3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21223" y="204553"/>
            <a:ext cx="1012772" cy="396457"/>
          </a:xfrm>
          <a:prstGeom prst="rect">
            <a:avLst/>
          </a:prstGeom>
        </p:spPr>
      </p:pic>
    </p:spTree>
    <p:extLst>
      <p:ext uri="{BB962C8B-B14F-4D97-AF65-F5344CB8AC3E}">
        <p14:creationId xmlns:p14="http://schemas.microsoft.com/office/powerpoint/2010/main" val="252835030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2040</Words>
  <Application>Microsoft Office PowerPoint</Application>
  <PresentationFormat>Breitbild</PresentationFormat>
  <Paragraphs>378</Paragraphs>
  <Slides>25</Slides>
  <Notes>3</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25</vt:i4>
      </vt:variant>
    </vt:vector>
  </HeadingPairs>
  <TitlesOfParts>
    <vt:vector size="32" baseType="lpstr">
      <vt:lpstr>Arial</vt:lpstr>
      <vt:lpstr>Calibri</vt:lpstr>
      <vt:lpstr>Calibri Light</vt:lpstr>
      <vt:lpstr>Gruschudru basic</vt:lpstr>
      <vt:lpstr>Symbol</vt:lpstr>
      <vt:lpstr>Wingdings</vt:lpstr>
      <vt:lpstr>Office</vt:lpstr>
      <vt:lpstr> Herzlich willkommen   </vt:lpstr>
      <vt:lpstr>                  Politik des Landes Hessen</vt:lpstr>
      <vt:lpstr>         Pakt  für den Ganztag</vt:lpstr>
      <vt:lpstr>Grundschule und Pakt für den Ganztag </vt:lpstr>
      <vt:lpstr>                      Pakt für den Ganztag</vt:lpstr>
      <vt:lpstr>Informationen zum Pakt für den Ganztag </vt:lpstr>
      <vt:lpstr>Modul 1</vt:lpstr>
      <vt:lpstr>Modul 2</vt:lpstr>
      <vt:lpstr>Modul 3</vt:lpstr>
      <vt:lpstr>Modul 4</vt:lpstr>
      <vt:lpstr>Die Schulzeit im Pakt für den Ganztag </vt:lpstr>
      <vt:lpstr>Aktueller Stundenplan</vt:lpstr>
      <vt:lpstr>PowerPoint-Präsentation</vt:lpstr>
      <vt:lpstr>PowerPoint-Präsentation</vt:lpstr>
      <vt:lpstr>Ich möchte mein Kind nicht für den Pakt anmelden</vt:lpstr>
      <vt:lpstr>Ich möchte mein Kind nicht für den Pakt anmelden</vt:lpstr>
      <vt:lpstr>Ich möchte mein Kind für den Pakt anmelden</vt:lpstr>
      <vt:lpstr>Fragen zum Pakt</vt:lpstr>
      <vt:lpstr>Mein Kind ist im Pakt für den Ganztag</vt:lpstr>
      <vt:lpstr>        Hausaufgaben im Pakt für den Ganztag</vt:lpstr>
      <vt:lpstr>Eltern fragen – wir antworten</vt:lpstr>
      <vt:lpstr>Eltern fragen – wir antworten</vt:lpstr>
      <vt:lpstr>Sie haben weitere Fragen?</vt:lpstr>
      <vt:lpstr> </vt:lpstr>
      <vt:lpstr>Danke  für  Ihre Aufmerksamkeit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dc:title>
  <dc:creator>Slavka Schmidt</dc:creator>
  <cp:lastModifiedBy>Camilla Wieck</cp:lastModifiedBy>
  <cp:revision>112</cp:revision>
  <cp:lastPrinted>2025-03-20T16:02:02Z</cp:lastPrinted>
  <dcterms:created xsi:type="dcterms:W3CDTF">2025-01-27T17:47:32Z</dcterms:created>
  <dcterms:modified xsi:type="dcterms:W3CDTF">2025-03-28T09:19:48Z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2025-01-29T16:05:30Z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3392f743-bcb5-43e8-b4fc-1989e3c01d91</vt:lpwstr>
  </property>
  <property fmtid="{D5CDD505-2E9C-101B-9397-08002B2CF9AE}" pid="8" name="MSIP_Label_6bd9ddd1-4d20-43f6-abfa-fc3c07406f94_ContentBits">
    <vt:lpwstr>0</vt:lpwstr>
  </property>
</Properties>
</file>