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78" r:id="rId4"/>
    <p:sldId id="259" r:id="rId5"/>
    <p:sldId id="258" r:id="rId6"/>
    <p:sldId id="257" r:id="rId7"/>
    <p:sldId id="286" r:id="rId8"/>
    <p:sldId id="264" r:id="rId9"/>
    <p:sldId id="280" r:id="rId10"/>
    <p:sldId id="267" r:id="rId11"/>
    <p:sldId id="274" r:id="rId12"/>
    <p:sldId id="275" r:id="rId13"/>
    <p:sldId id="281" r:id="rId14"/>
    <p:sldId id="284" r:id="rId15"/>
    <p:sldId id="271" r:id="rId16"/>
  </p:sldIdLst>
  <p:sldSz cx="12192000" cy="6858000"/>
  <p:notesSz cx="6810375"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vka Schmidt" initials="SS" lastIdx="1" clrIdx="0">
    <p:extLst>
      <p:ext uri="{19B8F6BF-5375-455C-9EA6-DF929625EA0E}">
        <p15:presenceInfo xmlns:p15="http://schemas.microsoft.com/office/powerpoint/2012/main" userId="2ce5d82b97a2df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776"/>
    <a:srgbClr val="A50021"/>
    <a:srgbClr val="FFCC00"/>
    <a:srgbClr val="FBF9D1"/>
    <a:srgbClr val="CC0000"/>
    <a:srgbClr val="FFEBD5"/>
    <a:srgbClr val="A3D8F3"/>
    <a:srgbClr val="9AE3F4"/>
    <a:srgbClr val="7FC8ED"/>
    <a:srgbClr val="FDF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4" d="100"/>
          <a:sy n="94" d="100"/>
        </p:scale>
        <p:origin x="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D8036-5C9E-4CBA-9703-4D56DBB936A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351AB35F-8C06-4327-AEC0-473A72B34135}">
      <dgm:prSet custT="1"/>
      <dgm:spPr>
        <a:solidFill>
          <a:srgbClr val="A50021"/>
        </a:solidFill>
      </dgm:spPr>
      <dgm:t>
        <a:bodyPr/>
        <a:lstStyle/>
        <a:p>
          <a:pPr algn="r"/>
          <a:r>
            <a:rPr lang="de-DE" sz="1700" dirty="0"/>
            <a:t>      </a:t>
          </a:r>
          <a:r>
            <a:rPr lang="de-DE" sz="2000" dirty="0"/>
            <a:t>Die zunehmende Berufstätigkeit von Eltern verlangt nach einem Konzept, das ganztägige Betreuungssicherheit auch in der Grundschule gewährleistet.</a:t>
          </a:r>
        </a:p>
      </dgm:t>
    </dgm:pt>
    <dgm:pt modelId="{76981E98-3C3F-4553-9322-2DFB1B2DA49D}" type="parTrans" cxnId="{4BEB36AA-DAF1-4EB9-A665-C9A955B872CD}">
      <dgm:prSet/>
      <dgm:spPr/>
      <dgm:t>
        <a:bodyPr/>
        <a:lstStyle/>
        <a:p>
          <a:endParaRPr lang="de-DE"/>
        </a:p>
      </dgm:t>
    </dgm:pt>
    <dgm:pt modelId="{E5082649-C5F7-4E90-8CFA-99363EAE73AB}" type="sibTrans" cxnId="{4BEB36AA-DAF1-4EB9-A665-C9A955B872CD}">
      <dgm:prSet/>
      <dgm:spPr/>
      <dgm:t>
        <a:bodyPr/>
        <a:lstStyle/>
        <a:p>
          <a:endParaRPr lang="de-DE"/>
        </a:p>
      </dgm:t>
    </dgm:pt>
    <dgm:pt modelId="{119BCABA-365C-418A-A1C3-1B47ABD58930}" type="pres">
      <dgm:prSet presAssocID="{EA0D8036-5C9E-4CBA-9703-4D56DBB936A2}" presName="linearFlow" presStyleCnt="0">
        <dgm:presLayoutVars>
          <dgm:dir/>
          <dgm:resizeHandles val="exact"/>
        </dgm:presLayoutVars>
      </dgm:prSet>
      <dgm:spPr/>
    </dgm:pt>
    <dgm:pt modelId="{EE94FE45-4602-4CE5-BCBF-0E29ECBA2ED2}" type="pres">
      <dgm:prSet presAssocID="{351AB35F-8C06-4327-AEC0-473A72B34135}" presName="composite" presStyleCnt="0"/>
      <dgm:spPr/>
    </dgm:pt>
    <dgm:pt modelId="{2436644C-C545-4EF4-8867-C3CEA8DA281E}" type="pres">
      <dgm:prSet presAssocID="{351AB35F-8C06-4327-AEC0-473A72B34135}" presName="imgShp" presStyleLbl="fgImgPlace1" presStyleIdx="0" presStyleCnt="1" custLinFactX="-100000" custLinFactNeighborX="-150347" custLinFactNeighborY="3426"/>
      <dgm:spPr/>
    </dgm:pt>
    <dgm:pt modelId="{B7C9124A-5A2B-43F8-9114-7702F2D26953}" type="pres">
      <dgm:prSet presAssocID="{351AB35F-8C06-4327-AEC0-473A72B34135}" presName="txShp" presStyleLbl="node1" presStyleIdx="0" presStyleCnt="1" custScaleX="150376" custLinFactNeighborX="-8325" custLinFactNeighborY="0">
        <dgm:presLayoutVars>
          <dgm:bulletEnabled val="1"/>
        </dgm:presLayoutVars>
      </dgm:prSet>
      <dgm:spPr/>
    </dgm:pt>
  </dgm:ptLst>
  <dgm:cxnLst>
    <dgm:cxn modelId="{4BEB36AA-DAF1-4EB9-A665-C9A955B872CD}" srcId="{EA0D8036-5C9E-4CBA-9703-4D56DBB936A2}" destId="{351AB35F-8C06-4327-AEC0-473A72B34135}" srcOrd="0" destOrd="0" parTransId="{76981E98-3C3F-4553-9322-2DFB1B2DA49D}" sibTransId="{E5082649-C5F7-4E90-8CFA-99363EAE73AB}"/>
    <dgm:cxn modelId="{2D30CBCE-768A-4877-ACCC-333B477F55DD}" type="presOf" srcId="{351AB35F-8C06-4327-AEC0-473A72B34135}" destId="{B7C9124A-5A2B-43F8-9114-7702F2D26953}" srcOrd="0" destOrd="0" presId="urn:microsoft.com/office/officeart/2005/8/layout/vList3"/>
    <dgm:cxn modelId="{33935EE4-8D28-4EEC-B505-719455E580B0}" type="presOf" srcId="{EA0D8036-5C9E-4CBA-9703-4D56DBB936A2}" destId="{119BCABA-365C-418A-A1C3-1B47ABD58930}" srcOrd="0" destOrd="0" presId="urn:microsoft.com/office/officeart/2005/8/layout/vList3"/>
    <dgm:cxn modelId="{B56A1743-8325-4051-B6EE-CE7B394C28AF}" type="presParOf" srcId="{119BCABA-365C-418A-A1C3-1B47ABD58930}" destId="{EE94FE45-4602-4CE5-BCBF-0E29ECBA2ED2}" srcOrd="0" destOrd="0" presId="urn:microsoft.com/office/officeart/2005/8/layout/vList3"/>
    <dgm:cxn modelId="{B0C3FF52-0816-4F6D-979F-88B3D8F391B7}" type="presParOf" srcId="{EE94FE45-4602-4CE5-BCBF-0E29ECBA2ED2}" destId="{2436644C-C545-4EF4-8867-C3CEA8DA281E}" srcOrd="0" destOrd="0" presId="urn:microsoft.com/office/officeart/2005/8/layout/vList3"/>
    <dgm:cxn modelId="{DE869061-BC9C-4454-96F3-A40A0C3A7541}" type="presParOf" srcId="{EE94FE45-4602-4CE5-BCBF-0E29ECBA2ED2}" destId="{B7C9124A-5A2B-43F8-9114-7702F2D269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F497D-4CBB-423C-BBB0-286F8E412AB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FB22D218-5C75-4CBA-A53D-8281305945A8}">
      <dgm:prSet custT="1"/>
      <dgm:spPr>
        <a:solidFill>
          <a:srgbClr val="A50021"/>
        </a:solidFill>
      </dgm:spPr>
      <dgm:t>
        <a:bodyPr/>
        <a:lstStyle/>
        <a:p>
          <a:pPr algn="r"/>
          <a:r>
            <a:rPr lang="de-DE" sz="1700" dirty="0"/>
            <a:t>       </a:t>
          </a:r>
          <a:r>
            <a:rPr lang="de-DE" sz="2000" dirty="0"/>
            <a:t>Für viele Kinder bringt es Vorteile, bis zum Nachmittag             ….in der Schule zu sein, um in der Gemeinschaft mit anderen zu lernen und zu spielen.</a:t>
          </a:r>
        </a:p>
      </dgm:t>
    </dgm:pt>
    <dgm:pt modelId="{333E2AAB-D427-4657-8C10-0116F6CF8A88}" type="parTrans" cxnId="{0456B71B-0A12-457B-873D-DD3D842C661E}">
      <dgm:prSet/>
      <dgm:spPr/>
      <dgm:t>
        <a:bodyPr/>
        <a:lstStyle/>
        <a:p>
          <a:endParaRPr lang="de-DE"/>
        </a:p>
      </dgm:t>
    </dgm:pt>
    <dgm:pt modelId="{FE72B929-38CB-48ED-B736-9A24C3E9E4EA}" type="sibTrans" cxnId="{0456B71B-0A12-457B-873D-DD3D842C661E}">
      <dgm:prSet/>
      <dgm:spPr/>
      <dgm:t>
        <a:bodyPr/>
        <a:lstStyle/>
        <a:p>
          <a:endParaRPr lang="de-DE"/>
        </a:p>
      </dgm:t>
    </dgm:pt>
    <dgm:pt modelId="{FACC58B4-F7AD-4981-94A1-64778F3FEB2F}" type="pres">
      <dgm:prSet presAssocID="{971F497D-4CBB-423C-BBB0-286F8E412AB1}" presName="linearFlow" presStyleCnt="0">
        <dgm:presLayoutVars>
          <dgm:dir/>
          <dgm:resizeHandles val="exact"/>
        </dgm:presLayoutVars>
      </dgm:prSet>
      <dgm:spPr/>
    </dgm:pt>
    <dgm:pt modelId="{9558C52E-69BE-4263-8880-19D9FE99D11C}" type="pres">
      <dgm:prSet presAssocID="{FB22D218-5C75-4CBA-A53D-8281305945A8}" presName="composite" presStyleCnt="0"/>
      <dgm:spPr/>
    </dgm:pt>
    <dgm:pt modelId="{8CD4547D-9F4F-485C-BB0E-6761673DD789}" type="pres">
      <dgm:prSet presAssocID="{FB22D218-5C75-4CBA-A53D-8281305945A8}" presName="imgShp" presStyleLbl="fgImgPlace1" presStyleIdx="0" presStyleCnt="1" custLinFactX="-19607" custLinFactNeighborX="-100000" custLinFactNeighborY="-49"/>
      <dgm:spPr/>
    </dgm:pt>
    <dgm:pt modelId="{7DADF1EE-2D95-4DFB-A688-52A3F23BB30F}" type="pres">
      <dgm:prSet presAssocID="{FB22D218-5C75-4CBA-A53D-8281305945A8}" presName="txShp" presStyleLbl="node1" presStyleIdx="0" presStyleCnt="1" custScaleX="150376" custLinFactNeighborX="-13876" custLinFactNeighborY="-49">
        <dgm:presLayoutVars>
          <dgm:bulletEnabled val="1"/>
        </dgm:presLayoutVars>
      </dgm:prSet>
      <dgm:spPr/>
    </dgm:pt>
  </dgm:ptLst>
  <dgm:cxnLst>
    <dgm:cxn modelId="{0456B71B-0A12-457B-873D-DD3D842C661E}" srcId="{971F497D-4CBB-423C-BBB0-286F8E412AB1}" destId="{FB22D218-5C75-4CBA-A53D-8281305945A8}" srcOrd="0" destOrd="0" parTransId="{333E2AAB-D427-4657-8C10-0116F6CF8A88}" sibTransId="{FE72B929-38CB-48ED-B736-9A24C3E9E4EA}"/>
    <dgm:cxn modelId="{4BACA861-BD37-44B9-9930-49EFBA665A3C}" type="presOf" srcId="{FB22D218-5C75-4CBA-A53D-8281305945A8}" destId="{7DADF1EE-2D95-4DFB-A688-52A3F23BB30F}" srcOrd="0" destOrd="0" presId="urn:microsoft.com/office/officeart/2005/8/layout/vList3"/>
    <dgm:cxn modelId="{DC06BFAE-503D-4B28-93F3-018E306FB077}" type="presOf" srcId="{971F497D-4CBB-423C-BBB0-286F8E412AB1}" destId="{FACC58B4-F7AD-4981-94A1-64778F3FEB2F}" srcOrd="0" destOrd="0" presId="urn:microsoft.com/office/officeart/2005/8/layout/vList3"/>
    <dgm:cxn modelId="{F54022A7-9860-4F20-B6FC-4FA1C80008C5}" type="presParOf" srcId="{FACC58B4-F7AD-4981-94A1-64778F3FEB2F}" destId="{9558C52E-69BE-4263-8880-19D9FE99D11C}" srcOrd="0" destOrd="0" presId="urn:microsoft.com/office/officeart/2005/8/layout/vList3"/>
    <dgm:cxn modelId="{2533E4CE-2163-491E-8643-9AAF58A10DA1}" type="presParOf" srcId="{9558C52E-69BE-4263-8880-19D9FE99D11C}" destId="{8CD4547D-9F4F-485C-BB0E-6761673DD789}" srcOrd="0" destOrd="0" presId="urn:microsoft.com/office/officeart/2005/8/layout/vList3"/>
    <dgm:cxn modelId="{AB8134D0-0AE1-4D7F-A4A4-BCAE9FE33788}" type="presParOf" srcId="{9558C52E-69BE-4263-8880-19D9FE99D11C}" destId="{7DADF1EE-2D95-4DFB-A688-52A3F23BB30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A5C67F-F4BB-4E87-9A8C-B4B921596FE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A8D0F142-5E17-4FD4-932E-031668F8ADE2}">
      <dgm:prSet custT="1"/>
      <dgm:spPr>
        <a:solidFill>
          <a:srgbClr val="A50021"/>
        </a:solidFill>
      </dgm:spPr>
      <dgm:t>
        <a:bodyPr/>
        <a:lstStyle/>
        <a:p>
          <a:pPr algn="r"/>
          <a:r>
            <a:rPr lang="de-DE" sz="1700" dirty="0"/>
            <a:t> </a:t>
          </a:r>
          <a:r>
            <a:rPr lang="de-DE" sz="2000" dirty="0"/>
            <a:t>Ab 01.08.2026 haben Eltern der Erstklässler einen Anspruch auf einen Betreuungsplatz. Die Grundschule Nordenstadt startet ab 2025 mit allen Klassen  </a:t>
          </a:r>
        </a:p>
      </dgm:t>
    </dgm:pt>
    <dgm:pt modelId="{8CB0116D-89B0-4B8A-B3CB-779C7804CE16}" type="parTrans" cxnId="{85A0D786-2A8B-44D3-85DA-75BC94D1A250}">
      <dgm:prSet/>
      <dgm:spPr/>
      <dgm:t>
        <a:bodyPr/>
        <a:lstStyle/>
        <a:p>
          <a:endParaRPr lang="de-DE"/>
        </a:p>
      </dgm:t>
    </dgm:pt>
    <dgm:pt modelId="{34C989C0-046B-4EDD-BD30-9809A6B20ACE}" type="sibTrans" cxnId="{85A0D786-2A8B-44D3-85DA-75BC94D1A250}">
      <dgm:prSet/>
      <dgm:spPr/>
      <dgm:t>
        <a:bodyPr/>
        <a:lstStyle/>
        <a:p>
          <a:endParaRPr lang="de-DE"/>
        </a:p>
      </dgm:t>
    </dgm:pt>
    <dgm:pt modelId="{F89C94E2-3F40-4059-B8A4-0F2266C16281}" type="pres">
      <dgm:prSet presAssocID="{CEA5C67F-F4BB-4E87-9A8C-B4B921596FED}" presName="linearFlow" presStyleCnt="0">
        <dgm:presLayoutVars>
          <dgm:dir/>
          <dgm:resizeHandles val="exact"/>
        </dgm:presLayoutVars>
      </dgm:prSet>
      <dgm:spPr/>
    </dgm:pt>
    <dgm:pt modelId="{A072C2B0-9CCF-4E82-B818-07D9BC9409DE}" type="pres">
      <dgm:prSet presAssocID="{A8D0F142-5E17-4FD4-932E-031668F8ADE2}" presName="composite" presStyleCnt="0"/>
      <dgm:spPr/>
    </dgm:pt>
    <dgm:pt modelId="{9A4E89AD-E62E-403F-BD51-7F096DD8FA9F}" type="pres">
      <dgm:prSet presAssocID="{A8D0F142-5E17-4FD4-932E-031668F8ADE2}" presName="imgShp" presStyleLbl="fgImgPlace1" presStyleIdx="0" presStyleCnt="1" custLinFactNeighborX="-93184" custLinFactNeighborY="-4019"/>
      <dgm:spPr/>
    </dgm:pt>
    <dgm:pt modelId="{CAD36C6D-AE03-4A9A-A257-BD3234BF3907}" type="pres">
      <dgm:prSet presAssocID="{A8D0F142-5E17-4FD4-932E-031668F8ADE2}" presName="txShp" presStyleLbl="node1" presStyleIdx="0" presStyleCnt="1" custScaleX="150376" custLinFactNeighborX="-9951" custLinFactNeighborY="4998">
        <dgm:presLayoutVars>
          <dgm:bulletEnabled val="1"/>
        </dgm:presLayoutVars>
      </dgm:prSet>
      <dgm:spPr/>
    </dgm:pt>
  </dgm:ptLst>
  <dgm:cxnLst>
    <dgm:cxn modelId="{9193FB4E-8000-480E-874F-259B0F3AA642}" type="presOf" srcId="{CEA5C67F-F4BB-4E87-9A8C-B4B921596FED}" destId="{F89C94E2-3F40-4059-B8A4-0F2266C16281}" srcOrd="0" destOrd="0" presId="urn:microsoft.com/office/officeart/2005/8/layout/vList3"/>
    <dgm:cxn modelId="{EE0AA882-60FB-4BE8-BF58-908ED20B0A5D}" type="presOf" srcId="{A8D0F142-5E17-4FD4-932E-031668F8ADE2}" destId="{CAD36C6D-AE03-4A9A-A257-BD3234BF3907}" srcOrd="0" destOrd="0" presId="urn:microsoft.com/office/officeart/2005/8/layout/vList3"/>
    <dgm:cxn modelId="{85A0D786-2A8B-44D3-85DA-75BC94D1A250}" srcId="{CEA5C67F-F4BB-4E87-9A8C-B4B921596FED}" destId="{A8D0F142-5E17-4FD4-932E-031668F8ADE2}" srcOrd="0" destOrd="0" parTransId="{8CB0116D-89B0-4B8A-B3CB-779C7804CE16}" sibTransId="{34C989C0-046B-4EDD-BD30-9809A6B20ACE}"/>
    <dgm:cxn modelId="{E5566571-F90B-4AB6-89E9-98296C8720C5}" type="presParOf" srcId="{F89C94E2-3F40-4059-B8A4-0F2266C16281}" destId="{A072C2B0-9CCF-4E82-B818-07D9BC9409DE}" srcOrd="0" destOrd="0" presId="urn:microsoft.com/office/officeart/2005/8/layout/vList3"/>
    <dgm:cxn modelId="{F51EA7AC-DA84-4B0F-9F05-4CDE1FE8A4F6}" type="presParOf" srcId="{A072C2B0-9CCF-4E82-B818-07D9BC9409DE}" destId="{9A4E89AD-E62E-403F-BD51-7F096DD8FA9F}" srcOrd="0" destOrd="0" presId="urn:microsoft.com/office/officeart/2005/8/layout/vList3"/>
    <dgm:cxn modelId="{E842763E-7FB3-40DF-87C1-F92775C0991B}" type="presParOf" srcId="{A072C2B0-9CCF-4E82-B818-07D9BC9409DE}" destId="{CAD36C6D-AE03-4A9A-A257-BD3234BF3907}"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A5F34-D34F-473F-8A0B-667F12A42529}" type="doc">
      <dgm:prSet loTypeId="urn:microsoft.com/office/officeart/2005/8/layout/pyramid2" loCatId="list" qsTypeId="urn:microsoft.com/office/officeart/2005/8/quickstyle/simple3" qsCatId="simple" csTypeId="urn:microsoft.com/office/officeart/2005/8/colors/accent6_5" csCatId="accent6" phldr="1"/>
      <dgm:spPr/>
      <dgm:t>
        <a:bodyPr/>
        <a:lstStyle/>
        <a:p>
          <a:endParaRPr lang="de-DE"/>
        </a:p>
      </dgm:t>
    </dgm:pt>
    <dgm:pt modelId="{274358D8-F0ED-436C-879E-E59A4B6D8AC4}">
      <dgm:prSet phldrT="[Text]" custT="1"/>
      <dgm:spPr/>
      <dgm:t>
        <a:bodyPr/>
        <a:lstStyle/>
        <a:p>
          <a:r>
            <a:rPr lang="de-DE" sz="1400" b="1" dirty="0"/>
            <a:t>Der Pakt für den Ganztag ist ein freiwilliges Bildungs- und Betreuungsangebot des Landes Hessen und des Schulträgers Landeshauptstadt Wiesbaden.</a:t>
          </a:r>
        </a:p>
      </dgm:t>
    </dgm:pt>
    <dgm:pt modelId="{4474F41A-455D-4FA7-A28F-A2DF0199F8BD}" type="parTrans" cxnId="{E13B0781-0C5F-4CD6-9ABA-75467AD71343}">
      <dgm:prSet/>
      <dgm:spPr/>
      <dgm:t>
        <a:bodyPr/>
        <a:lstStyle/>
        <a:p>
          <a:endParaRPr lang="de-DE"/>
        </a:p>
      </dgm:t>
    </dgm:pt>
    <dgm:pt modelId="{43617ACC-79BD-4C61-865B-CF25E1573B2E}" type="sibTrans" cxnId="{E13B0781-0C5F-4CD6-9ABA-75467AD71343}">
      <dgm:prSet/>
      <dgm:spPr/>
      <dgm:t>
        <a:bodyPr/>
        <a:lstStyle/>
        <a:p>
          <a:endParaRPr lang="de-DE"/>
        </a:p>
      </dgm:t>
    </dgm:pt>
    <dgm:pt modelId="{37E5734D-08DE-430C-A894-7F1D0D39C3AC}">
      <dgm:prSet custT="1"/>
      <dgm:spPr/>
      <dgm:t>
        <a:bodyPr/>
        <a:lstStyle/>
        <a:p>
          <a:r>
            <a:rPr lang="de-DE" sz="1400" b="1" dirty="0"/>
            <a:t>Der Pakt für den Ganztag wird an fünf Tagen in der Woche von 7.30 bis 14.30 Uhr oder 17 Uhr und in den Ferien (von 7.30 Uhr – 15.30 Uhr) angeboten, mit Ausnahme derzeit 4 Wochen Schließzeit</a:t>
          </a:r>
        </a:p>
      </dgm:t>
    </dgm:pt>
    <dgm:pt modelId="{EB9E63A4-599A-4255-8959-640B15F00F6A}" type="parTrans" cxnId="{20EDA7E0-CAEC-43BF-94D9-32145E41800C}">
      <dgm:prSet/>
      <dgm:spPr/>
      <dgm:t>
        <a:bodyPr/>
        <a:lstStyle/>
        <a:p>
          <a:endParaRPr lang="de-DE"/>
        </a:p>
      </dgm:t>
    </dgm:pt>
    <dgm:pt modelId="{B4E41685-71AC-49F6-9122-0B3E4E9BDAB1}" type="sibTrans" cxnId="{20EDA7E0-CAEC-43BF-94D9-32145E41800C}">
      <dgm:prSet/>
      <dgm:spPr/>
      <dgm:t>
        <a:bodyPr/>
        <a:lstStyle/>
        <a:p>
          <a:endParaRPr lang="de-DE"/>
        </a:p>
      </dgm:t>
    </dgm:pt>
    <dgm:pt modelId="{C1D6D0AB-513D-4311-9D48-BE6C54E11676}">
      <dgm:prSet custT="1"/>
      <dgm:spPr/>
      <dgm:t>
        <a:bodyPr/>
        <a:lstStyle/>
        <a:p>
          <a:r>
            <a:rPr lang="de-DE" sz="1400" b="1" dirty="0"/>
            <a:t>Die Teilnahme am Pakt für den Ganztag ist freiwillig,                                  nach Anmeldung des Kindes verbindlich.</a:t>
          </a:r>
        </a:p>
      </dgm:t>
    </dgm:pt>
    <dgm:pt modelId="{992D3DD6-6F6D-4C4B-B222-F64AB5966374}" type="parTrans" cxnId="{341554BC-38EF-46CF-A0BA-D7D946386E51}">
      <dgm:prSet/>
      <dgm:spPr/>
      <dgm:t>
        <a:bodyPr/>
        <a:lstStyle/>
        <a:p>
          <a:endParaRPr lang="de-DE"/>
        </a:p>
      </dgm:t>
    </dgm:pt>
    <dgm:pt modelId="{DAD4F944-BCD3-4DA8-BB5C-8E262349E90B}" type="sibTrans" cxnId="{341554BC-38EF-46CF-A0BA-D7D946386E51}">
      <dgm:prSet/>
      <dgm:spPr/>
      <dgm:t>
        <a:bodyPr/>
        <a:lstStyle/>
        <a:p>
          <a:endParaRPr lang="de-DE"/>
        </a:p>
      </dgm:t>
    </dgm:pt>
    <dgm:pt modelId="{7E08100F-B992-4BF7-94C4-A3827D323BE4}">
      <dgm:prSet/>
      <dgm:spPr/>
      <dgm:t>
        <a:bodyPr/>
        <a:lstStyle/>
        <a:p>
          <a:r>
            <a:rPr lang="de-DE" b="1" dirty="0"/>
            <a:t>Ein warmes Mittagsessen ist im Pakt verbindlich und fester Bestandteil des pädagogischen Konzeptes und kostet monatlich 85 Euro.</a:t>
          </a:r>
        </a:p>
      </dgm:t>
    </dgm:pt>
    <dgm:pt modelId="{6B4795F8-28F9-422D-B4EC-AF8C37E3FC8D}" type="parTrans" cxnId="{7411603B-7EC8-44CF-BB70-D89A0C14289E}">
      <dgm:prSet/>
      <dgm:spPr/>
      <dgm:t>
        <a:bodyPr/>
        <a:lstStyle/>
        <a:p>
          <a:endParaRPr lang="de-DE"/>
        </a:p>
      </dgm:t>
    </dgm:pt>
    <dgm:pt modelId="{DF10A467-A736-4E32-9993-244B0AECC2FF}" type="sibTrans" cxnId="{7411603B-7EC8-44CF-BB70-D89A0C14289E}">
      <dgm:prSet/>
      <dgm:spPr/>
      <dgm:t>
        <a:bodyPr/>
        <a:lstStyle/>
        <a:p>
          <a:endParaRPr lang="de-DE"/>
        </a:p>
      </dgm:t>
    </dgm:pt>
    <dgm:pt modelId="{8D1D940F-B282-47A0-B091-60F007C70126}">
      <dgm:prSet phldrT="[Text]" custT="1"/>
      <dgm:spPr/>
      <dgm:t>
        <a:bodyPr/>
        <a:lstStyle/>
        <a:p>
          <a:r>
            <a:rPr lang="de-DE" sz="1400" b="1" dirty="0"/>
            <a:t>Das Land Hessen stellt Ressourcen in Form von Stellen für Lehrkräfte und Mittel für den Träger zur Verfügung, um ein Angebot bis 14.30 Uhr zu ermöglichen. Ein weitergehendes Angebot bis 17.00 Uhr, die Organisation des Mittagessens und einer Ferienbetreuung sind Aufgaben der Landeshauptstadt Wiesbaden.</a:t>
          </a:r>
        </a:p>
      </dgm:t>
    </dgm:pt>
    <dgm:pt modelId="{9BCAC5D5-926E-47A3-8122-A48E0CD417E5}" type="parTrans" cxnId="{9FBCC6E2-D939-4197-B2AE-1915635578B9}">
      <dgm:prSet/>
      <dgm:spPr/>
      <dgm:t>
        <a:bodyPr/>
        <a:lstStyle/>
        <a:p>
          <a:endParaRPr lang="de-DE"/>
        </a:p>
      </dgm:t>
    </dgm:pt>
    <dgm:pt modelId="{5D8DC99E-4AE8-4502-B049-8138D4914C8F}" type="sibTrans" cxnId="{9FBCC6E2-D939-4197-B2AE-1915635578B9}">
      <dgm:prSet/>
      <dgm:spPr/>
      <dgm:t>
        <a:bodyPr/>
        <a:lstStyle/>
        <a:p>
          <a:endParaRPr lang="de-DE"/>
        </a:p>
      </dgm:t>
    </dgm:pt>
    <dgm:pt modelId="{309CC9B7-401C-46AB-86BD-E532C17073DA}">
      <dgm:prSet custT="1"/>
      <dgm:spPr/>
      <dgm:t>
        <a:bodyPr/>
        <a:lstStyle/>
        <a:p>
          <a:r>
            <a:rPr lang="de-DE" sz="1400" b="1" dirty="0"/>
            <a:t>Auf Antrag kann im Rahmen des Bildungs- und Teilhabepakets der Beitrag für das Mittagessen übernommen werden.</a:t>
          </a:r>
        </a:p>
      </dgm:t>
    </dgm:pt>
    <dgm:pt modelId="{D4636C81-38BA-4732-8E6F-8EDE7DEB02D6}" type="parTrans" cxnId="{7CE6F075-CCD5-4135-B826-8CF84AD41D5B}">
      <dgm:prSet/>
      <dgm:spPr/>
      <dgm:t>
        <a:bodyPr/>
        <a:lstStyle/>
        <a:p>
          <a:endParaRPr lang="de-DE"/>
        </a:p>
      </dgm:t>
    </dgm:pt>
    <dgm:pt modelId="{34D1A2F9-F1D8-425C-9E66-D85EF1EA78B3}" type="sibTrans" cxnId="{7CE6F075-CCD5-4135-B826-8CF84AD41D5B}">
      <dgm:prSet/>
      <dgm:spPr/>
      <dgm:t>
        <a:bodyPr/>
        <a:lstStyle/>
        <a:p>
          <a:endParaRPr lang="de-DE"/>
        </a:p>
      </dgm:t>
    </dgm:pt>
    <dgm:pt modelId="{00D33661-873C-449E-94C2-6765A59D79F6}">
      <dgm:prSet custT="1"/>
      <dgm:spPr/>
      <dgm:t>
        <a:bodyPr/>
        <a:lstStyle/>
        <a:p>
          <a:r>
            <a:rPr lang="de-DE" sz="1400" b="1" dirty="0"/>
            <a:t>Beitragszuschüsse sind bei entsprechenden Voraussetzungen möglich.</a:t>
          </a:r>
        </a:p>
      </dgm:t>
    </dgm:pt>
    <dgm:pt modelId="{104C52DF-AFD6-4AAF-9825-13AE7404D050}" type="parTrans" cxnId="{BC3CE0DD-E1BD-4EAC-B926-C1EC4C275046}">
      <dgm:prSet/>
      <dgm:spPr/>
      <dgm:t>
        <a:bodyPr/>
        <a:lstStyle/>
        <a:p>
          <a:endParaRPr lang="de-DE"/>
        </a:p>
      </dgm:t>
    </dgm:pt>
    <dgm:pt modelId="{CE7A28A0-7232-4E8F-A6FA-288BC4D4F56B}" type="sibTrans" cxnId="{BC3CE0DD-E1BD-4EAC-B926-C1EC4C275046}">
      <dgm:prSet/>
      <dgm:spPr/>
      <dgm:t>
        <a:bodyPr/>
        <a:lstStyle/>
        <a:p>
          <a:endParaRPr lang="de-DE"/>
        </a:p>
      </dgm:t>
    </dgm:pt>
    <dgm:pt modelId="{4E92DF43-95CA-41CE-9E37-E573EB44220B}" type="pres">
      <dgm:prSet presAssocID="{D9CA5F34-D34F-473F-8A0B-667F12A42529}" presName="compositeShape" presStyleCnt="0">
        <dgm:presLayoutVars>
          <dgm:dir/>
          <dgm:resizeHandles/>
        </dgm:presLayoutVars>
      </dgm:prSet>
      <dgm:spPr/>
    </dgm:pt>
    <dgm:pt modelId="{1507DA16-632E-43B3-8C1B-58259C706DCC}" type="pres">
      <dgm:prSet presAssocID="{D9CA5F34-D34F-473F-8A0B-667F12A42529}" presName="pyramid" presStyleLbl="node1" presStyleIdx="0" presStyleCnt="1" custLinFactNeighborX="10773" custLinFactNeighborY="1362"/>
      <dgm:spPr>
        <a:gradFill rotWithShape="0">
          <a:gsLst>
            <a:gs pos="100000">
              <a:srgbClr val="A50021"/>
            </a:gs>
            <a:gs pos="10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dgm:spPr>
    </dgm:pt>
    <dgm:pt modelId="{8BC23A6D-D48A-408F-A686-BF5445106ACA}" type="pres">
      <dgm:prSet presAssocID="{D9CA5F34-D34F-473F-8A0B-667F12A42529}" presName="theList" presStyleCnt="0"/>
      <dgm:spPr/>
    </dgm:pt>
    <dgm:pt modelId="{77208A98-D1EB-4357-A8DB-C61F991DC9F6}" type="pres">
      <dgm:prSet presAssocID="{274358D8-F0ED-436C-879E-E59A4B6D8AC4}" presName="aNode" presStyleLbl="fgAcc1" presStyleIdx="0" presStyleCnt="7" custScaleX="124897" custScaleY="145574" custLinFactY="24402" custLinFactNeighborX="20986" custLinFactNeighborY="100000">
        <dgm:presLayoutVars>
          <dgm:bulletEnabled val="1"/>
        </dgm:presLayoutVars>
      </dgm:prSet>
      <dgm:spPr/>
    </dgm:pt>
    <dgm:pt modelId="{0D0B550D-1594-4835-B37B-2F94EF2C622E}" type="pres">
      <dgm:prSet presAssocID="{274358D8-F0ED-436C-879E-E59A4B6D8AC4}" presName="aSpace" presStyleCnt="0"/>
      <dgm:spPr/>
    </dgm:pt>
    <dgm:pt modelId="{D28441BD-1F79-443A-B770-90EFEAD58CF0}" type="pres">
      <dgm:prSet presAssocID="{8D1D940F-B282-47A0-B091-60F007C70126}" presName="aNode" presStyleLbl="fgAcc1" presStyleIdx="1" presStyleCnt="7" custScaleX="126595" custScaleY="211293" custLinFactY="30703" custLinFactNeighborX="21038" custLinFactNeighborY="100000">
        <dgm:presLayoutVars>
          <dgm:bulletEnabled val="1"/>
        </dgm:presLayoutVars>
      </dgm:prSet>
      <dgm:spPr/>
    </dgm:pt>
    <dgm:pt modelId="{FA3B0D06-0C7D-475C-8850-8FEA96D8905D}" type="pres">
      <dgm:prSet presAssocID="{8D1D940F-B282-47A0-B091-60F007C70126}" presName="aSpace" presStyleCnt="0"/>
      <dgm:spPr/>
    </dgm:pt>
    <dgm:pt modelId="{A7D3F248-B37D-44C7-A9BA-E50DF850D6A1}" type="pres">
      <dgm:prSet presAssocID="{37E5734D-08DE-430C-A894-7F1D0D39C3AC}" presName="aNode" presStyleLbl="fgAcc1" presStyleIdx="2" presStyleCnt="7" custScaleX="128423" custScaleY="105129" custLinFactY="362650" custLinFactNeighborX="19899" custLinFactNeighborY="400000">
        <dgm:presLayoutVars>
          <dgm:bulletEnabled val="1"/>
        </dgm:presLayoutVars>
      </dgm:prSet>
      <dgm:spPr/>
    </dgm:pt>
    <dgm:pt modelId="{2E977B35-8656-4839-89E5-BA04A3597D3F}" type="pres">
      <dgm:prSet presAssocID="{37E5734D-08DE-430C-A894-7F1D0D39C3AC}" presName="aSpace" presStyleCnt="0"/>
      <dgm:spPr/>
    </dgm:pt>
    <dgm:pt modelId="{33CB7411-4B9A-4CF1-B550-AC54567976CD}" type="pres">
      <dgm:prSet presAssocID="{7E08100F-B992-4BF7-94C4-A3827D323BE4}" presName="aNode" presStyleLbl="fgAcc1" presStyleIdx="3" presStyleCnt="7" custScaleX="127718" custLinFactY="-49214" custLinFactNeighborX="20476" custLinFactNeighborY="-100000">
        <dgm:presLayoutVars>
          <dgm:bulletEnabled val="1"/>
        </dgm:presLayoutVars>
      </dgm:prSet>
      <dgm:spPr/>
    </dgm:pt>
    <dgm:pt modelId="{B081D0D4-DB1D-4312-8D79-32795F777E4C}" type="pres">
      <dgm:prSet presAssocID="{7E08100F-B992-4BF7-94C4-A3827D323BE4}" presName="aSpace" presStyleCnt="0"/>
      <dgm:spPr/>
    </dgm:pt>
    <dgm:pt modelId="{3834B28A-B8FA-4BAF-A910-B7B2C7F5628E}" type="pres">
      <dgm:prSet presAssocID="{C1D6D0AB-513D-4311-9D48-BE6C54E11676}" presName="aNode" presStyleLbl="fgAcc1" presStyleIdx="4" presStyleCnt="7" custScaleX="128047" custScaleY="118369" custLinFactY="271833" custLinFactNeighborX="20291" custLinFactNeighborY="300000">
        <dgm:presLayoutVars>
          <dgm:bulletEnabled val="1"/>
        </dgm:presLayoutVars>
      </dgm:prSet>
      <dgm:spPr/>
    </dgm:pt>
    <dgm:pt modelId="{6C0E0C99-1CBC-48DE-9562-8767BE90C2BA}" type="pres">
      <dgm:prSet presAssocID="{C1D6D0AB-513D-4311-9D48-BE6C54E11676}" presName="aSpace" presStyleCnt="0"/>
      <dgm:spPr/>
    </dgm:pt>
    <dgm:pt modelId="{E732D6F3-5A6A-4058-9C7D-C12AC187BA48}" type="pres">
      <dgm:prSet presAssocID="{309CC9B7-401C-46AB-86BD-E532C17073DA}" presName="aNode" presStyleLbl="fgAcc1" presStyleIdx="5" presStyleCnt="7" custScaleX="127517" custScaleY="99145" custLinFactY="-159470" custLinFactNeighborX="20352" custLinFactNeighborY="-200000">
        <dgm:presLayoutVars>
          <dgm:bulletEnabled val="1"/>
        </dgm:presLayoutVars>
      </dgm:prSet>
      <dgm:spPr/>
    </dgm:pt>
    <dgm:pt modelId="{A87D9D92-F213-4492-9D6B-2485668C345D}" type="pres">
      <dgm:prSet presAssocID="{309CC9B7-401C-46AB-86BD-E532C17073DA}" presName="aSpace" presStyleCnt="0"/>
      <dgm:spPr/>
    </dgm:pt>
    <dgm:pt modelId="{18BBF61D-F836-4718-BC45-14AECC95612C}" type="pres">
      <dgm:prSet presAssocID="{00D33661-873C-449E-94C2-6765A59D79F6}" presName="aNode" presStyleLbl="fgAcc1" presStyleIdx="6" presStyleCnt="7" custScaleX="127683" custLinFactY="-153843" custLinFactNeighborX="20473" custLinFactNeighborY="-200000">
        <dgm:presLayoutVars>
          <dgm:bulletEnabled val="1"/>
        </dgm:presLayoutVars>
      </dgm:prSet>
      <dgm:spPr/>
    </dgm:pt>
    <dgm:pt modelId="{2A957F9A-0E79-4FE5-89C1-580581A62F5A}" type="pres">
      <dgm:prSet presAssocID="{00D33661-873C-449E-94C2-6765A59D79F6}" presName="aSpace" presStyleCnt="0"/>
      <dgm:spPr/>
    </dgm:pt>
  </dgm:ptLst>
  <dgm:cxnLst>
    <dgm:cxn modelId="{91A2CD13-C107-4A85-8498-65CEC94F5586}" type="presOf" srcId="{8D1D940F-B282-47A0-B091-60F007C70126}" destId="{D28441BD-1F79-443A-B770-90EFEAD58CF0}" srcOrd="0" destOrd="0" presId="urn:microsoft.com/office/officeart/2005/8/layout/pyramid2"/>
    <dgm:cxn modelId="{E47E8614-F508-4396-A5D2-AA5EF938D6C4}" type="presOf" srcId="{7E08100F-B992-4BF7-94C4-A3827D323BE4}" destId="{33CB7411-4B9A-4CF1-B550-AC54567976CD}" srcOrd="0" destOrd="0" presId="urn:microsoft.com/office/officeart/2005/8/layout/pyramid2"/>
    <dgm:cxn modelId="{D6FEDD15-094B-4905-8494-2AE687FC1BBA}" type="presOf" srcId="{274358D8-F0ED-436C-879E-E59A4B6D8AC4}" destId="{77208A98-D1EB-4357-A8DB-C61F991DC9F6}" srcOrd="0" destOrd="0" presId="urn:microsoft.com/office/officeart/2005/8/layout/pyramid2"/>
    <dgm:cxn modelId="{7411603B-7EC8-44CF-BB70-D89A0C14289E}" srcId="{D9CA5F34-D34F-473F-8A0B-667F12A42529}" destId="{7E08100F-B992-4BF7-94C4-A3827D323BE4}" srcOrd="3" destOrd="0" parTransId="{6B4795F8-28F9-422D-B4EC-AF8C37E3FC8D}" sibTransId="{DF10A467-A736-4E32-9993-244B0AECC2FF}"/>
    <dgm:cxn modelId="{B4FC0F48-13A1-47A9-8304-D9731CE5E47D}" type="presOf" srcId="{D9CA5F34-D34F-473F-8A0B-667F12A42529}" destId="{4E92DF43-95CA-41CE-9E37-E573EB44220B}" srcOrd="0" destOrd="0" presId="urn:microsoft.com/office/officeart/2005/8/layout/pyramid2"/>
    <dgm:cxn modelId="{7CE6F075-CCD5-4135-B826-8CF84AD41D5B}" srcId="{D9CA5F34-D34F-473F-8A0B-667F12A42529}" destId="{309CC9B7-401C-46AB-86BD-E532C17073DA}" srcOrd="5" destOrd="0" parTransId="{D4636C81-38BA-4732-8E6F-8EDE7DEB02D6}" sibTransId="{34D1A2F9-F1D8-425C-9E66-D85EF1EA78B3}"/>
    <dgm:cxn modelId="{871CBC7B-FFD1-4ABB-9937-7BC57CB12B67}" type="presOf" srcId="{309CC9B7-401C-46AB-86BD-E532C17073DA}" destId="{E732D6F3-5A6A-4058-9C7D-C12AC187BA48}" srcOrd="0" destOrd="0" presId="urn:microsoft.com/office/officeart/2005/8/layout/pyramid2"/>
    <dgm:cxn modelId="{3239E57F-5B77-4B3B-BB62-969F91FA70CC}" type="presOf" srcId="{37E5734D-08DE-430C-A894-7F1D0D39C3AC}" destId="{A7D3F248-B37D-44C7-A9BA-E50DF850D6A1}" srcOrd="0" destOrd="0" presId="urn:microsoft.com/office/officeart/2005/8/layout/pyramid2"/>
    <dgm:cxn modelId="{E13B0781-0C5F-4CD6-9ABA-75467AD71343}" srcId="{D9CA5F34-D34F-473F-8A0B-667F12A42529}" destId="{274358D8-F0ED-436C-879E-E59A4B6D8AC4}" srcOrd="0" destOrd="0" parTransId="{4474F41A-455D-4FA7-A28F-A2DF0199F8BD}" sibTransId="{43617ACC-79BD-4C61-865B-CF25E1573B2E}"/>
    <dgm:cxn modelId="{96D3428E-7518-4E65-98DE-1D730F8FEBD6}" type="presOf" srcId="{00D33661-873C-449E-94C2-6765A59D79F6}" destId="{18BBF61D-F836-4718-BC45-14AECC95612C}" srcOrd="0" destOrd="0" presId="urn:microsoft.com/office/officeart/2005/8/layout/pyramid2"/>
    <dgm:cxn modelId="{341554BC-38EF-46CF-A0BA-D7D946386E51}" srcId="{D9CA5F34-D34F-473F-8A0B-667F12A42529}" destId="{C1D6D0AB-513D-4311-9D48-BE6C54E11676}" srcOrd="4" destOrd="0" parTransId="{992D3DD6-6F6D-4C4B-B222-F64AB5966374}" sibTransId="{DAD4F944-BCD3-4DA8-BB5C-8E262349E90B}"/>
    <dgm:cxn modelId="{BC3CE0DD-E1BD-4EAC-B926-C1EC4C275046}" srcId="{D9CA5F34-D34F-473F-8A0B-667F12A42529}" destId="{00D33661-873C-449E-94C2-6765A59D79F6}" srcOrd="6" destOrd="0" parTransId="{104C52DF-AFD6-4AAF-9825-13AE7404D050}" sibTransId="{CE7A28A0-7232-4E8F-A6FA-288BC4D4F56B}"/>
    <dgm:cxn modelId="{20EDA7E0-CAEC-43BF-94D9-32145E41800C}" srcId="{D9CA5F34-D34F-473F-8A0B-667F12A42529}" destId="{37E5734D-08DE-430C-A894-7F1D0D39C3AC}" srcOrd="2" destOrd="0" parTransId="{EB9E63A4-599A-4255-8959-640B15F00F6A}" sibTransId="{B4E41685-71AC-49F6-9122-0B3E4E9BDAB1}"/>
    <dgm:cxn modelId="{9FBCC6E2-D939-4197-B2AE-1915635578B9}" srcId="{D9CA5F34-D34F-473F-8A0B-667F12A42529}" destId="{8D1D940F-B282-47A0-B091-60F007C70126}" srcOrd="1" destOrd="0" parTransId="{9BCAC5D5-926E-47A3-8122-A48E0CD417E5}" sibTransId="{5D8DC99E-4AE8-4502-B049-8138D4914C8F}"/>
    <dgm:cxn modelId="{1CC323F3-116D-451D-87B6-E639BBCC6476}" type="presOf" srcId="{C1D6D0AB-513D-4311-9D48-BE6C54E11676}" destId="{3834B28A-B8FA-4BAF-A910-B7B2C7F5628E}" srcOrd="0" destOrd="0" presId="urn:microsoft.com/office/officeart/2005/8/layout/pyramid2"/>
    <dgm:cxn modelId="{2687F59F-9021-4F1F-82E2-7DCC3538364B}" type="presParOf" srcId="{4E92DF43-95CA-41CE-9E37-E573EB44220B}" destId="{1507DA16-632E-43B3-8C1B-58259C706DCC}" srcOrd="0" destOrd="0" presId="urn:microsoft.com/office/officeart/2005/8/layout/pyramid2"/>
    <dgm:cxn modelId="{3663E105-6642-4699-8342-98FCDB851961}" type="presParOf" srcId="{4E92DF43-95CA-41CE-9E37-E573EB44220B}" destId="{8BC23A6D-D48A-408F-A686-BF5445106ACA}" srcOrd="1" destOrd="0" presId="urn:microsoft.com/office/officeart/2005/8/layout/pyramid2"/>
    <dgm:cxn modelId="{2831F0A7-F6A8-4340-9C0E-FF08EDBBC8AF}" type="presParOf" srcId="{8BC23A6D-D48A-408F-A686-BF5445106ACA}" destId="{77208A98-D1EB-4357-A8DB-C61F991DC9F6}" srcOrd="0" destOrd="0" presId="urn:microsoft.com/office/officeart/2005/8/layout/pyramid2"/>
    <dgm:cxn modelId="{2FA951C0-2AA2-4A6B-BEFB-F6DEEAAE6813}" type="presParOf" srcId="{8BC23A6D-D48A-408F-A686-BF5445106ACA}" destId="{0D0B550D-1594-4835-B37B-2F94EF2C622E}" srcOrd="1" destOrd="0" presId="urn:microsoft.com/office/officeart/2005/8/layout/pyramid2"/>
    <dgm:cxn modelId="{DCD39108-01B5-4C40-BB29-BA5632FE05C6}" type="presParOf" srcId="{8BC23A6D-D48A-408F-A686-BF5445106ACA}" destId="{D28441BD-1F79-443A-B770-90EFEAD58CF0}" srcOrd="2" destOrd="0" presId="urn:microsoft.com/office/officeart/2005/8/layout/pyramid2"/>
    <dgm:cxn modelId="{D83B4DBF-346B-4DA2-AC2E-B2435DC823F4}" type="presParOf" srcId="{8BC23A6D-D48A-408F-A686-BF5445106ACA}" destId="{FA3B0D06-0C7D-475C-8850-8FEA96D8905D}" srcOrd="3" destOrd="0" presId="urn:microsoft.com/office/officeart/2005/8/layout/pyramid2"/>
    <dgm:cxn modelId="{BB1B8CD9-800A-43A7-A3D4-D4EA0519E838}" type="presParOf" srcId="{8BC23A6D-D48A-408F-A686-BF5445106ACA}" destId="{A7D3F248-B37D-44C7-A9BA-E50DF850D6A1}" srcOrd="4" destOrd="0" presId="urn:microsoft.com/office/officeart/2005/8/layout/pyramid2"/>
    <dgm:cxn modelId="{1FE1575C-744D-4F43-80B7-57217E0B94B2}" type="presParOf" srcId="{8BC23A6D-D48A-408F-A686-BF5445106ACA}" destId="{2E977B35-8656-4839-89E5-BA04A3597D3F}" srcOrd="5" destOrd="0" presId="urn:microsoft.com/office/officeart/2005/8/layout/pyramid2"/>
    <dgm:cxn modelId="{2A05094A-EED4-4B36-A98A-563825984E59}" type="presParOf" srcId="{8BC23A6D-D48A-408F-A686-BF5445106ACA}" destId="{33CB7411-4B9A-4CF1-B550-AC54567976CD}" srcOrd="6" destOrd="0" presId="urn:microsoft.com/office/officeart/2005/8/layout/pyramid2"/>
    <dgm:cxn modelId="{0DD85288-145B-432C-95B5-1F7D2824CB97}" type="presParOf" srcId="{8BC23A6D-D48A-408F-A686-BF5445106ACA}" destId="{B081D0D4-DB1D-4312-8D79-32795F777E4C}" srcOrd="7" destOrd="0" presId="urn:microsoft.com/office/officeart/2005/8/layout/pyramid2"/>
    <dgm:cxn modelId="{2373A698-F5F6-434E-A054-48C502D686D6}" type="presParOf" srcId="{8BC23A6D-D48A-408F-A686-BF5445106ACA}" destId="{3834B28A-B8FA-4BAF-A910-B7B2C7F5628E}" srcOrd="8" destOrd="0" presId="urn:microsoft.com/office/officeart/2005/8/layout/pyramid2"/>
    <dgm:cxn modelId="{CA9951FD-73AC-4B9C-BA9C-9830A7C3B7A8}" type="presParOf" srcId="{8BC23A6D-D48A-408F-A686-BF5445106ACA}" destId="{6C0E0C99-1CBC-48DE-9562-8767BE90C2BA}" srcOrd="9" destOrd="0" presId="urn:microsoft.com/office/officeart/2005/8/layout/pyramid2"/>
    <dgm:cxn modelId="{4B42C0FC-056E-45E7-9104-28AB4FA14E90}" type="presParOf" srcId="{8BC23A6D-D48A-408F-A686-BF5445106ACA}" destId="{E732D6F3-5A6A-4058-9C7D-C12AC187BA48}" srcOrd="10" destOrd="0" presId="urn:microsoft.com/office/officeart/2005/8/layout/pyramid2"/>
    <dgm:cxn modelId="{54F696E3-DD22-4128-9C75-F0DD72044C63}" type="presParOf" srcId="{8BC23A6D-D48A-408F-A686-BF5445106ACA}" destId="{A87D9D92-F213-4492-9D6B-2485668C345D}" srcOrd="11" destOrd="0" presId="urn:microsoft.com/office/officeart/2005/8/layout/pyramid2"/>
    <dgm:cxn modelId="{0AC0290D-E413-480B-BFFE-169DF6532A1B}" type="presParOf" srcId="{8BC23A6D-D48A-408F-A686-BF5445106ACA}" destId="{18BBF61D-F836-4718-BC45-14AECC95612C}" srcOrd="12" destOrd="0" presId="urn:microsoft.com/office/officeart/2005/8/layout/pyramid2"/>
    <dgm:cxn modelId="{7E733F32-CBC9-4C80-934A-2D96BD3A8BF8}" type="presParOf" srcId="{8BC23A6D-D48A-408F-A686-BF5445106ACA}" destId="{2A957F9A-0E79-4FE5-89C1-580581A62F5A}" srcOrd="13"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441D4-9026-49B0-B19D-001C98686307}" type="doc">
      <dgm:prSet loTypeId="urn:microsoft.com/office/officeart/2005/8/layout/vList4" loCatId="list" qsTypeId="urn:microsoft.com/office/officeart/2005/8/quickstyle/3d4" qsCatId="3D" csTypeId="urn:microsoft.com/office/officeart/2005/8/colors/accent2_2" csCatId="accent2" phldr="1"/>
      <dgm:spPr/>
      <dgm:t>
        <a:bodyPr/>
        <a:lstStyle/>
        <a:p>
          <a:endParaRPr lang="de-DE"/>
        </a:p>
      </dgm:t>
    </dgm:pt>
    <dgm:pt modelId="{91DB3D71-4138-4CCC-A08E-EED955E48BF7}">
      <dgm:prSet phldrT="[Text]"/>
      <dgm:spPr>
        <a:solidFill>
          <a:srgbClr val="A50021"/>
        </a:solidFill>
      </dgm:spPr>
      <dgm:t>
        <a:bodyPr/>
        <a:lstStyle/>
        <a:p>
          <a:r>
            <a:rPr lang="de-DE" dirty="0"/>
            <a:t>Wenn Sie Ihr Kind nicht für den Pakt für den Ganztag anmelden möchten, müssen Sie nichts tun.</a:t>
          </a:r>
        </a:p>
      </dgm:t>
    </dgm:pt>
    <dgm:pt modelId="{C62FB3AF-02A4-472E-B1EC-A5AFA4202456}" type="parTrans" cxnId="{60F1355D-9AEF-4928-A8EF-F112E96E0E82}">
      <dgm:prSet/>
      <dgm:spPr/>
      <dgm:t>
        <a:bodyPr/>
        <a:lstStyle/>
        <a:p>
          <a:endParaRPr lang="de-DE"/>
        </a:p>
      </dgm:t>
    </dgm:pt>
    <dgm:pt modelId="{74F172B7-170E-49CB-BE2D-8A6C86212123}" type="sibTrans" cxnId="{60F1355D-9AEF-4928-A8EF-F112E96E0E82}">
      <dgm:prSet/>
      <dgm:spPr/>
      <dgm:t>
        <a:bodyPr/>
        <a:lstStyle/>
        <a:p>
          <a:endParaRPr lang="de-DE"/>
        </a:p>
      </dgm:t>
    </dgm:pt>
    <dgm:pt modelId="{989B24B8-452F-4B41-9BAA-04333486D637}">
      <dgm:prSet phldrT="[Text]"/>
      <dgm:spPr>
        <a:solidFill>
          <a:srgbClr val="A50021"/>
        </a:solidFill>
      </dgm:spPr>
      <dgm:t>
        <a:bodyPr/>
        <a:lstStyle/>
        <a:p>
          <a:r>
            <a:rPr lang="de-DE" dirty="0"/>
            <a:t>Ihr Kind hat im gleichen Umfang wie bisher Unterricht mit den anderen Kindern. Alle Kinder bleiben während des Unterrichts in ihren Klassenverbänden, unabhängig davon, ob sie an einem der angebotenen Paktmodule teilnehmen. </a:t>
          </a:r>
        </a:p>
      </dgm:t>
    </dgm:pt>
    <dgm:pt modelId="{BE0AAF2A-E374-4C63-A257-16308E3F96FD}" type="parTrans" cxnId="{A281B7B7-8D5C-464C-830E-E5C3956FB700}">
      <dgm:prSet/>
      <dgm:spPr/>
      <dgm:t>
        <a:bodyPr/>
        <a:lstStyle/>
        <a:p>
          <a:endParaRPr lang="de-DE"/>
        </a:p>
      </dgm:t>
    </dgm:pt>
    <dgm:pt modelId="{024AE5B8-2CBA-4AD1-9AF3-1E150A2A924F}" type="sibTrans" cxnId="{A281B7B7-8D5C-464C-830E-E5C3956FB700}">
      <dgm:prSet/>
      <dgm:spPr/>
      <dgm:t>
        <a:bodyPr/>
        <a:lstStyle/>
        <a:p>
          <a:endParaRPr lang="de-DE"/>
        </a:p>
      </dgm:t>
    </dgm:pt>
    <dgm:pt modelId="{2A190338-91A3-4290-BE36-9328711D784C}">
      <dgm:prSet phldrT="[Text]"/>
      <dgm:spPr>
        <a:solidFill>
          <a:srgbClr val="A50021"/>
        </a:solidFill>
      </dgm:spPr>
      <dgm:t>
        <a:bodyPr/>
        <a:lstStyle/>
        <a:p>
          <a:r>
            <a:rPr lang="de-DE" dirty="0"/>
            <a:t>Es gibt keine Paktklassen. Alle Kinder bleiben in ihren Klassen.</a:t>
          </a:r>
        </a:p>
      </dgm:t>
    </dgm:pt>
    <dgm:pt modelId="{15F35368-87A1-42BE-B696-757898D3F6E0}" type="parTrans" cxnId="{3F0FCCA0-3FD7-431C-A910-95B766D4AE1B}">
      <dgm:prSet/>
      <dgm:spPr/>
      <dgm:t>
        <a:bodyPr/>
        <a:lstStyle/>
        <a:p>
          <a:endParaRPr lang="de-DE"/>
        </a:p>
      </dgm:t>
    </dgm:pt>
    <dgm:pt modelId="{7606F507-C0DA-4F6F-8EB1-A36A8C1E98AC}" type="sibTrans" cxnId="{3F0FCCA0-3FD7-431C-A910-95B766D4AE1B}">
      <dgm:prSet/>
      <dgm:spPr/>
      <dgm:t>
        <a:bodyPr/>
        <a:lstStyle/>
        <a:p>
          <a:endParaRPr lang="de-DE"/>
        </a:p>
      </dgm:t>
    </dgm:pt>
    <dgm:pt modelId="{A596A158-1766-4A79-9668-B76EE8C08008}" type="pres">
      <dgm:prSet presAssocID="{1C7441D4-9026-49B0-B19D-001C98686307}" presName="linear" presStyleCnt="0">
        <dgm:presLayoutVars>
          <dgm:dir/>
          <dgm:resizeHandles val="exact"/>
        </dgm:presLayoutVars>
      </dgm:prSet>
      <dgm:spPr/>
    </dgm:pt>
    <dgm:pt modelId="{510B96DA-4C4C-4BB1-A430-60B9611DF611}" type="pres">
      <dgm:prSet presAssocID="{91DB3D71-4138-4CCC-A08E-EED955E48BF7}" presName="comp" presStyleCnt="0"/>
      <dgm:spPr/>
    </dgm:pt>
    <dgm:pt modelId="{86047C90-A9AC-4DBE-9510-5277923BB9B9}" type="pres">
      <dgm:prSet presAssocID="{91DB3D71-4138-4CCC-A08E-EED955E48BF7}" presName="box" presStyleLbl="node1" presStyleIdx="0" presStyleCnt="3"/>
      <dgm:spPr/>
    </dgm:pt>
    <dgm:pt modelId="{3F8C907A-AA15-4D91-8DBF-92C51C4A3825}" type="pres">
      <dgm:prSet presAssocID="{91DB3D71-4138-4CCC-A08E-EED955E48BF7}" presName="img" presStyleLbl="fgImgPlace1" presStyleIdx="0" presStyleCnt="3"/>
      <dgm:spPr/>
    </dgm:pt>
    <dgm:pt modelId="{81C33B65-1717-4399-A518-D7BE2EAADD9A}" type="pres">
      <dgm:prSet presAssocID="{91DB3D71-4138-4CCC-A08E-EED955E48BF7}" presName="text" presStyleLbl="node1" presStyleIdx="0" presStyleCnt="3">
        <dgm:presLayoutVars>
          <dgm:bulletEnabled val="1"/>
        </dgm:presLayoutVars>
      </dgm:prSet>
      <dgm:spPr/>
    </dgm:pt>
    <dgm:pt modelId="{E81DB717-DF6C-43A9-B2F5-525DAE47A79F}" type="pres">
      <dgm:prSet presAssocID="{74F172B7-170E-49CB-BE2D-8A6C86212123}" presName="spacer" presStyleCnt="0"/>
      <dgm:spPr/>
    </dgm:pt>
    <dgm:pt modelId="{359A5B22-DADA-49D3-A09C-80238D369C3D}" type="pres">
      <dgm:prSet presAssocID="{989B24B8-452F-4B41-9BAA-04333486D637}" presName="comp" presStyleCnt="0"/>
      <dgm:spPr/>
    </dgm:pt>
    <dgm:pt modelId="{85A65B47-0AEB-479D-AA24-FEF304CC5B24}" type="pres">
      <dgm:prSet presAssocID="{989B24B8-452F-4B41-9BAA-04333486D637}" presName="box" presStyleLbl="node1" presStyleIdx="1" presStyleCnt="3"/>
      <dgm:spPr/>
    </dgm:pt>
    <dgm:pt modelId="{5A69F6C1-CE65-4BE6-AC97-46930A6A19DC}" type="pres">
      <dgm:prSet presAssocID="{989B24B8-452F-4B41-9BAA-04333486D637}" presName="img" presStyleLbl="fgImgPlace1" presStyleIdx="1" presStyleCnt="3"/>
      <dgm:spPr>
        <a:blipFill rotWithShape="1">
          <a:blip xmlns:r="http://schemas.openxmlformats.org/officeDocument/2006/relationships" r:embed="rId1"/>
          <a:srcRect/>
          <a:stretch>
            <a:fillRect t="-13000" b="-13000"/>
          </a:stretch>
        </a:blipFill>
      </dgm:spPr>
    </dgm:pt>
    <dgm:pt modelId="{98957177-F059-49EE-B384-4EFDF0A3BD63}" type="pres">
      <dgm:prSet presAssocID="{989B24B8-452F-4B41-9BAA-04333486D637}" presName="text" presStyleLbl="node1" presStyleIdx="1" presStyleCnt="3">
        <dgm:presLayoutVars>
          <dgm:bulletEnabled val="1"/>
        </dgm:presLayoutVars>
      </dgm:prSet>
      <dgm:spPr/>
    </dgm:pt>
    <dgm:pt modelId="{495F98D3-20C5-4991-9D7C-A3821E01C977}" type="pres">
      <dgm:prSet presAssocID="{024AE5B8-2CBA-4AD1-9AF3-1E150A2A924F}" presName="spacer" presStyleCnt="0"/>
      <dgm:spPr/>
    </dgm:pt>
    <dgm:pt modelId="{D61976F0-5720-45B3-B536-627A977F475A}" type="pres">
      <dgm:prSet presAssocID="{2A190338-91A3-4290-BE36-9328711D784C}" presName="comp" presStyleCnt="0"/>
      <dgm:spPr/>
    </dgm:pt>
    <dgm:pt modelId="{770F2632-9DAA-4B3C-BE33-0874E5B16479}" type="pres">
      <dgm:prSet presAssocID="{2A190338-91A3-4290-BE36-9328711D784C}" presName="box" presStyleLbl="node1" presStyleIdx="2" presStyleCnt="3" custLinFactNeighborY="20938"/>
      <dgm:spPr/>
    </dgm:pt>
    <dgm:pt modelId="{C2D25C4B-EFFE-49DE-99F1-E19FD0D4B9E1}" type="pres">
      <dgm:prSet presAssocID="{2A190338-91A3-4290-BE36-9328711D784C}" presName="img" presStyleLbl="fgImgPlace1" presStyleIdx="2" presStyleCnt="3"/>
      <dgm:spPr/>
    </dgm:pt>
    <dgm:pt modelId="{FA9EBFE2-A73A-4623-AA5D-C9E59DBB75FE}" type="pres">
      <dgm:prSet presAssocID="{2A190338-91A3-4290-BE36-9328711D784C}" presName="text" presStyleLbl="node1" presStyleIdx="2" presStyleCnt="3">
        <dgm:presLayoutVars>
          <dgm:bulletEnabled val="1"/>
        </dgm:presLayoutVars>
      </dgm:prSet>
      <dgm:spPr/>
    </dgm:pt>
  </dgm:ptLst>
  <dgm:cxnLst>
    <dgm:cxn modelId="{3D731E16-C95A-4705-BD42-8721B2C18AD0}" type="presOf" srcId="{989B24B8-452F-4B41-9BAA-04333486D637}" destId="{85A65B47-0AEB-479D-AA24-FEF304CC5B24}" srcOrd="0" destOrd="0" presId="urn:microsoft.com/office/officeart/2005/8/layout/vList4"/>
    <dgm:cxn modelId="{A24C642A-5AD5-4A3A-BBEC-EB515F3D7DA7}" type="presOf" srcId="{989B24B8-452F-4B41-9BAA-04333486D637}" destId="{98957177-F059-49EE-B384-4EFDF0A3BD63}" srcOrd="1" destOrd="0" presId="urn:microsoft.com/office/officeart/2005/8/layout/vList4"/>
    <dgm:cxn modelId="{60F1355D-9AEF-4928-A8EF-F112E96E0E82}" srcId="{1C7441D4-9026-49B0-B19D-001C98686307}" destId="{91DB3D71-4138-4CCC-A08E-EED955E48BF7}" srcOrd="0" destOrd="0" parTransId="{C62FB3AF-02A4-472E-B1EC-A5AFA4202456}" sibTransId="{74F172B7-170E-49CB-BE2D-8A6C86212123}"/>
    <dgm:cxn modelId="{AB9E2370-0FC8-4F3A-B502-CDC3C3061E2E}" type="presOf" srcId="{91DB3D71-4138-4CCC-A08E-EED955E48BF7}" destId="{86047C90-A9AC-4DBE-9510-5277923BB9B9}" srcOrd="0" destOrd="0" presId="urn:microsoft.com/office/officeart/2005/8/layout/vList4"/>
    <dgm:cxn modelId="{3F0FCCA0-3FD7-431C-A910-95B766D4AE1B}" srcId="{1C7441D4-9026-49B0-B19D-001C98686307}" destId="{2A190338-91A3-4290-BE36-9328711D784C}" srcOrd="2" destOrd="0" parTransId="{15F35368-87A1-42BE-B696-757898D3F6E0}" sibTransId="{7606F507-C0DA-4F6F-8EB1-A36A8C1E98AC}"/>
    <dgm:cxn modelId="{B54098AB-EC8D-44E3-8C20-A446248976CD}" type="presOf" srcId="{2A190338-91A3-4290-BE36-9328711D784C}" destId="{770F2632-9DAA-4B3C-BE33-0874E5B16479}" srcOrd="0" destOrd="0" presId="urn:microsoft.com/office/officeart/2005/8/layout/vList4"/>
    <dgm:cxn modelId="{3E6805B4-4CB8-45F6-90E7-EE841755C6CC}" type="presOf" srcId="{2A190338-91A3-4290-BE36-9328711D784C}" destId="{FA9EBFE2-A73A-4623-AA5D-C9E59DBB75FE}" srcOrd="1" destOrd="0" presId="urn:microsoft.com/office/officeart/2005/8/layout/vList4"/>
    <dgm:cxn modelId="{A281B7B7-8D5C-464C-830E-E5C3956FB700}" srcId="{1C7441D4-9026-49B0-B19D-001C98686307}" destId="{989B24B8-452F-4B41-9BAA-04333486D637}" srcOrd="1" destOrd="0" parTransId="{BE0AAF2A-E374-4C63-A257-16308E3F96FD}" sibTransId="{024AE5B8-2CBA-4AD1-9AF3-1E150A2A924F}"/>
    <dgm:cxn modelId="{BE4494D5-F89B-45E9-B93A-C03998DFD268}" type="presOf" srcId="{1C7441D4-9026-49B0-B19D-001C98686307}" destId="{A596A158-1766-4A79-9668-B76EE8C08008}" srcOrd="0" destOrd="0" presId="urn:microsoft.com/office/officeart/2005/8/layout/vList4"/>
    <dgm:cxn modelId="{B0C1C9F7-B6CF-49D3-9D64-FB1F751CAA7D}" type="presOf" srcId="{91DB3D71-4138-4CCC-A08E-EED955E48BF7}" destId="{81C33B65-1717-4399-A518-D7BE2EAADD9A}" srcOrd="1" destOrd="0" presId="urn:microsoft.com/office/officeart/2005/8/layout/vList4"/>
    <dgm:cxn modelId="{E9B2A055-6097-47E6-AE29-09B15580A0FF}" type="presParOf" srcId="{A596A158-1766-4A79-9668-B76EE8C08008}" destId="{510B96DA-4C4C-4BB1-A430-60B9611DF611}" srcOrd="0" destOrd="0" presId="urn:microsoft.com/office/officeart/2005/8/layout/vList4"/>
    <dgm:cxn modelId="{84BB8131-778C-4A96-B26D-FCBBCD3D48CE}" type="presParOf" srcId="{510B96DA-4C4C-4BB1-A430-60B9611DF611}" destId="{86047C90-A9AC-4DBE-9510-5277923BB9B9}" srcOrd="0" destOrd="0" presId="urn:microsoft.com/office/officeart/2005/8/layout/vList4"/>
    <dgm:cxn modelId="{509A5FA0-865F-4EB9-A8C1-97025A0DD617}" type="presParOf" srcId="{510B96DA-4C4C-4BB1-A430-60B9611DF611}" destId="{3F8C907A-AA15-4D91-8DBF-92C51C4A3825}" srcOrd="1" destOrd="0" presId="urn:microsoft.com/office/officeart/2005/8/layout/vList4"/>
    <dgm:cxn modelId="{1A44ECE1-C80E-4DE0-85D9-0391A6412D3E}" type="presParOf" srcId="{510B96DA-4C4C-4BB1-A430-60B9611DF611}" destId="{81C33B65-1717-4399-A518-D7BE2EAADD9A}" srcOrd="2" destOrd="0" presId="urn:microsoft.com/office/officeart/2005/8/layout/vList4"/>
    <dgm:cxn modelId="{A1709707-8389-4B5E-A0C6-1117B890BED7}" type="presParOf" srcId="{A596A158-1766-4A79-9668-B76EE8C08008}" destId="{E81DB717-DF6C-43A9-B2F5-525DAE47A79F}" srcOrd="1" destOrd="0" presId="urn:microsoft.com/office/officeart/2005/8/layout/vList4"/>
    <dgm:cxn modelId="{64D0FD90-58E7-4EDC-8B5F-5BE26F024C76}" type="presParOf" srcId="{A596A158-1766-4A79-9668-B76EE8C08008}" destId="{359A5B22-DADA-49D3-A09C-80238D369C3D}" srcOrd="2" destOrd="0" presId="urn:microsoft.com/office/officeart/2005/8/layout/vList4"/>
    <dgm:cxn modelId="{5CFF5E1B-46E9-498D-B259-7E69D074A60F}" type="presParOf" srcId="{359A5B22-DADA-49D3-A09C-80238D369C3D}" destId="{85A65B47-0AEB-479D-AA24-FEF304CC5B24}" srcOrd="0" destOrd="0" presId="urn:microsoft.com/office/officeart/2005/8/layout/vList4"/>
    <dgm:cxn modelId="{1541A185-5906-4427-BA4A-E4DDAD2264EB}" type="presParOf" srcId="{359A5B22-DADA-49D3-A09C-80238D369C3D}" destId="{5A69F6C1-CE65-4BE6-AC97-46930A6A19DC}" srcOrd="1" destOrd="0" presId="urn:microsoft.com/office/officeart/2005/8/layout/vList4"/>
    <dgm:cxn modelId="{6B35FAA1-608D-4028-BE0C-551FBE62B225}" type="presParOf" srcId="{359A5B22-DADA-49D3-A09C-80238D369C3D}" destId="{98957177-F059-49EE-B384-4EFDF0A3BD63}" srcOrd="2" destOrd="0" presId="urn:microsoft.com/office/officeart/2005/8/layout/vList4"/>
    <dgm:cxn modelId="{EB01513A-45B8-4892-B7AF-78008E580295}" type="presParOf" srcId="{A596A158-1766-4A79-9668-B76EE8C08008}" destId="{495F98D3-20C5-4991-9D7C-A3821E01C977}" srcOrd="3" destOrd="0" presId="urn:microsoft.com/office/officeart/2005/8/layout/vList4"/>
    <dgm:cxn modelId="{17B8C2CC-8C5D-4A5A-B959-6165B70D137D}" type="presParOf" srcId="{A596A158-1766-4A79-9668-B76EE8C08008}" destId="{D61976F0-5720-45B3-B536-627A977F475A}" srcOrd="4" destOrd="0" presId="urn:microsoft.com/office/officeart/2005/8/layout/vList4"/>
    <dgm:cxn modelId="{7E65B089-20AF-4DEC-9849-00DB17B52B69}" type="presParOf" srcId="{D61976F0-5720-45B3-B536-627A977F475A}" destId="{770F2632-9DAA-4B3C-BE33-0874E5B16479}" srcOrd="0" destOrd="0" presId="urn:microsoft.com/office/officeart/2005/8/layout/vList4"/>
    <dgm:cxn modelId="{87A0B089-A6EF-455E-AD8A-809CC3AC2AFF}" type="presParOf" srcId="{D61976F0-5720-45B3-B536-627A977F475A}" destId="{C2D25C4B-EFFE-49DE-99F1-E19FD0D4B9E1}" srcOrd="1" destOrd="0" presId="urn:microsoft.com/office/officeart/2005/8/layout/vList4"/>
    <dgm:cxn modelId="{AF18C4A9-6392-4196-85F0-77EA867B40C8}" type="presParOf" srcId="{D61976F0-5720-45B3-B536-627A977F475A}" destId="{FA9EBFE2-A73A-4623-AA5D-C9E59DBB75F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D9F688-CDB6-4884-A693-4116E528625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2D52A1E3-62F5-4C28-B5A4-B6093D510C07}">
      <dgm:prSet phldrT="[Text]" custT="1"/>
      <dgm:spPr>
        <a:solidFill>
          <a:srgbClr val="A50021"/>
        </a:solidFill>
      </dgm:spPr>
      <dgm:t>
        <a:bodyPr/>
        <a:lstStyle/>
        <a:p>
          <a:r>
            <a:rPr lang="de-DE" sz="1800" dirty="0"/>
            <a:t>Sie erhalten ein Formular mit den wählbaren Modulen 1-4:</a:t>
          </a:r>
        </a:p>
        <a:p>
          <a:r>
            <a:rPr lang="de-DE" sz="1500" dirty="0"/>
            <a:t>• Modul 1 = Pakt für den  Ganztag bis 14:30 Uhr</a:t>
          </a:r>
        </a:p>
        <a:p>
          <a:r>
            <a:rPr lang="de-DE" sz="1500" dirty="0"/>
            <a:t>• Modul 2 = Pakt  für den  Ganztag bis 14:30 Uhr + Ferienbetreuung  </a:t>
          </a:r>
        </a:p>
        <a:p>
          <a:r>
            <a:rPr lang="de-DE" sz="1500" dirty="0"/>
            <a:t>• Modul 3 = Pakt für den  Ganztag bis 17.00 Uhr  </a:t>
          </a:r>
        </a:p>
        <a:p>
          <a:r>
            <a:rPr lang="de-DE" sz="1500" dirty="0"/>
            <a:t>• Modul 4 = Pakt für den Ganztag bis 17.00 Uhr + Ferienbetreuung  </a:t>
          </a:r>
        </a:p>
      </dgm:t>
    </dgm:pt>
    <dgm:pt modelId="{4B18769B-CFCC-4AAA-9758-377D0F55355F}" type="parTrans" cxnId="{A8E58CE3-A908-457C-9351-C880DE60EDF5}">
      <dgm:prSet/>
      <dgm:spPr/>
      <dgm:t>
        <a:bodyPr/>
        <a:lstStyle/>
        <a:p>
          <a:endParaRPr lang="de-DE"/>
        </a:p>
      </dgm:t>
    </dgm:pt>
    <dgm:pt modelId="{99B71586-B472-4E7C-AB18-005F93E8126E}" type="sibTrans" cxnId="{A8E58CE3-A908-457C-9351-C880DE60EDF5}">
      <dgm:prSet/>
      <dgm:spPr/>
      <dgm:t>
        <a:bodyPr/>
        <a:lstStyle/>
        <a:p>
          <a:endParaRPr lang="de-DE"/>
        </a:p>
      </dgm:t>
    </dgm:pt>
    <dgm:pt modelId="{DD836B31-0261-46E7-9C3F-A452793F0BA8}">
      <dgm:prSet phldrT="[Text]" custT="1"/>
      <dgm:spPr>
        <a:solidFill>
          <a:srgbClr val="A50021"/>
        </a:solidFill>
      </dgm:spPr>
      <dgm:t>
        <a:bodyPr/>
        <a:lstStyle/>
        <a:p>
          <a:r>
            <a:rPr lang="de-DE" sz="1800" dirty="0"/>
            <a:t>Mit der verbindlichen Anmeldung für ein Schuljahr erhalten alle Kinder einen Betreuungsplatz. Dies wird vertraglich festgelegt.</a:t>
          </a:r>
        </a:p>
      </dgm:t>
    </dgm:pt>
    <dgm:pt modelId="{B035F114-9537-4A81-AC18-68CC8D6F4B20}" type="parTrans" cxnId="{BB262CFC-33E3-48CA-8EEA-C6D38D69D79E}">
      <dgm:prSet/>
      <dgm:spPr/>
      <dgm:t>
        <a:bodyPr/>
        <a:lstStyle/>
        <a:p>
          <a:endParaRPr lang="de-DE"/>
        </a:p>
      </dgm:t>
    </dgm:pt>
    <dgm:pt modelId="{E4AC660D-7BBB-463F-9FC2-DCECE5226C99}" type="sibTrans" cxnId="{BB262CFC-33E3-48CA-8EEA-C6D38D69D79E}">
      <dgm:prSet/>
      <dgm:spPr/>
      <dgm:t>
        <a:bodyPr/>
        <a:lstStyle/>
        <a:p>
          <a:endParaRPr lang="de-DE"/>
        </a:p>
      </dgm:t>
    </dgm:pt>
    <dgm:pt modelId="{E4E64BD0-BBD2-4B41-9B9A-3D8D0F6604E6}">
      <dgm:prSet phldrT="[Text]" custT="1"/>
      <dgm:spPr>
        <a:solidFill>
          <a:srgbClr val="A50021"/>
        </a:solidFill>
      </dgm:spPr>
      <dgm:t>
        <a:bodyPr/>
        <a:lstStyle/>
        <a:p>
          <a:r>
            <a:rPr lang="de-DE" sz="1800" dirty="0"/>
            <a:t>Wenn Ihr Kind im Pakt für den Ganztag aufgenommen ist, gilt diese Anmeldung für ein </a:t>
          </a:r>
          <a:r>
            <a:rPr lang="de-DE" sz="1800" dirty="0">
              <a:solidFill>
                <a:srgbClr val="FFFF00"/>
              </a:solidFill>
            </a:rPr>
            <a:t>ganzes!!</a:t>
          </a:r>
          <a:r>
            <a:rPr lang="de-DE" sz="1800" dirty="0"/>
            <a:t> Schuljahr. Ein Kind kann weder mitten im Schuljahr abgemeldet werden, noch kann es innerhalb des Schuljahres neu anmeldet werden, es sei denn, zwingende Gründe, z. B. ein Umzug, liegen vor.</a:t>
          </a:r>
        </a:p>
      </dgm:t>
    </dgm:pt>
    <dgm:pt modelId="{2A0FD16A-C4FD-4A3A-AC73-B1BDA7CF99A1}" type="parTrans" cxnId="{C168945D-CB1C-4C28-A98A-D6DBC8D88D94}">
      <dgm:prSet/>
      <dgm:spPr/>
      <dgm:t>
        <a:bodyPr/>
        <a:lstStyle/>
        <a:p>
          <a:endParaRPr lang="de-DE"/>
        </a:p>
      </dgm:t>
    </dgm:pt>
    <dgm:pt modelId="{833FCFDB-53AC-45B3-810D-3614B66A0BD7}" type="sibTrans" cxnId="{C168945D-CB1C-4C28-A98A-D6DBC8D88D94}">
      <dgm:prSet/>
      <dgm:spPr/>
      <dgm:t>
        <a:bodyPr/>
        <a:lstStyle/>
        <a:p>
          <a:endParaRPr lang="de-DE"/>
        </a:p>
      </dgm:t>
    </dgm:pt>
    <dgm:pt modelId="{0F7E8685-A2CF-4B02-85AD-39637555CD13}" type="pres">
      <dgm:prSet presAssocID="{12D9F688-CDB6-4884-A693-4116E528625F}" presName="linear" presStyleCnt="0">
        <dgm:presLayoutVars>
          <dgm:dir/>
          <dgm:resizeHandles val="exact"/>
        </dgm:presLayoutVars>
      </dgm:prSet>
      <dgm:spPr/>
    </dgm:pt>
    <dgm:pt modelId="{79A0BAC7-1784-4311-ACFE-E8009BFDCBAA}" type="pres">
      <dgm:prSet presAssocID="{2D52A1E3-62F5-4C28-B5A4-B6093D510C07}" presName="comp" presStyleCnt="0"/>
      <dgm:spPr/>
    </dgm:pt>
    <dgm:pt modelId="{07787B05-A65C-46F5-96A7-E0A305F4C3DC}" type="pres">
      <dgm:prSet presAssocID="{2D52A1E3-62F5-4C28-B5A4-B6093D510C07}" presName="box" presStyleLbl="node1" presStyleIdx="0" presStyleCnt="3"/>
      <dgm:spPr/>
    </dgm:pt>
    <dgm:pt modelId="{42B219E5-75DE-4BEE-8B23-3EBE4B6B2510}" type="pres">
      <dgm:prSet presAssocID="{2D52A1E3-62F5-4C28-B5A4-B6093D510C07}" presName="img" presStyleLbl="fgImgPlace1" presStyleIdx="0" presStyleCnt="3"/>
      <dgm:spPr/>
    </dgm:pt>
    <dgm:pt modelId="{0A565816-05E9-4CE8-B6AD-481E9876E4B3}" type="pres">
      <dgm:prSet presAssocID="{2D52A1E3-62F5-4C28-B5A4-B6093D510C07}" presName="text" presStyleLbl="node1" presStyleIdx="0" presStyleCnt="3">
        <dgm:presLayoutVars>
          <dgm:bulletEnabled val="1"/>
        </dgm:presLayoutVars>
      </dgm:prSet>
      <dgm:spPr/>
    </dgm:pt>
    <dgm:pt modelId="{7EDEC257-76F4-45B8-A803-BC468D96BA98}" type="pres">
      <dgm:prSet presAssocID="{99B71586-B472-4E7C-AB18-005F93E8126E}" presName="spacer" presStyleCnt="0"/>
      <dgm:spPr/>
    </dgm:pt>
    <dgm:pt modelId="{59577442-317E-4AC9-BC62-42B98A5C201E}" type="pres">
      <dgm:prSet presAssocID="{DD836B31-0261-46E7-9C3F-A452793F0BA8}" presName="comp" presStyleCnt="0"/>
      <dgm:spPr/>
    </dgm:pt>
    <dgm:pt modelId="{24190AFE-6F5C-43BC-A625-62FA0D580AFA}" type="pres">
      <dgm:prSet presAssocID="{DD836B31-0261-46E7-9C3F-A452793F0BA8}" presName="box" presStyleLbl="node1" presStyleIdx="1" presStyleCnt="3" custScaleY="92644" custLinFactNeighborY="-1616"/>
      <dgm:spPr/>
    </dgm:pt>
    <dgm:pt modelId="{E74BA0BE-AA99-4446-B4BF-88E02E4C905C}" type="pres">
      <dgm:prSet presAssocID="{DD836B31-0261-46E7-9C3F-A452793F0BA8}" presName="img" presStyleLbl="fgImgPlace1" presStyleIdx="1" presStyleCnt="3"/>
      <dgm:spPr/>
    </dgm:pt>
    <dgm:pt modelId="{BE8EDFC8-357A-43E1-9E82-08007C2CBA76}" type="pres">
      <dgm:prSet presAssocID="{DD836B31-0261-46E7-9C3F-A452793F0BA8}" presName="text" presStyleLbl="node1" presStyleIdx="1" presStyleCnt="3">
        <dgm:presLayoutVars>
          <dgm:bulletEnabled val="1"/>
        </dgm:presLayoutVars>
      </dgm:prSet>
      <dgm:spPr/>
    </dgm:pt>
    <dgm:pt modelId="{68B3EDB4-8C7B-4274-9CDA-2C6EA5A06ECD}" type="pres">
      <dgm:prSet presAssocID="{E4AC660D-7BBB-463F-9FC2-DCECE5226C99}" presName="spacer" presStyleCnt="0"/>
      <dgm:spPr/>
    </dgm:pt>
    <dgm:pt modelId="{F1D7F48A-CC70-437F-A569-52D934F8B01D}" type="pres">
      <dgm:prSet presAssocID="{E4E64BD0-BBD2-4B41-9B9A-3D8D0F6604E6}" presName="comp" presStyleCnt="0"/>
      <dgm:spPr/>
    </dgm:pt>
    <dgm:pt modelId="{CECD3FBF-6FC3-4333-B0E1-3B6E4335F112}" type="pres">
      <dgm:prSet presAssocID="{E4E64BD0-BBD2-4B41-9B9A-3D8D0F6604E6}" presName="box" presStyleLbl="node1" presStyleIdx="2" presStyleCnt="3" custLinFactNeighborX="-1235" custLinFactNeighborY="-539"/>
      <dgm:spPr/>
    </dgm:pt>
    <dgm:pt modelId="{225A9B0D-6AFE-4540-833E-1EDB88CCF690}" type="pres">
      <dgm:prSet presAssocID="{E4E64BD0-BBD2-4B41-9B9A-3D8D0F6604E6}" presName="img" presStyleLbl="fgImgPlace1" presStyleIdx="2" presStyleCnt="3"/>
      <dgm:spPr/>
    </dgm:pt>
    <dgm:pt modelId="{4115DA37-44D1-4E22-B2B8-58099EC256AA}" type="pres">
      <dgm:prSet presAssocID="{E4E64BD0-BBD2-4B41-9B9A-3D8D0F6604E6}" presName="text" presStyleLbl="node1" presStyleIdx="2" presStyleCnt="3">
        <dgm:presLayoutVars>
          <dgm:bulletEnabled val="1"/>
        </dgm:presLayoutVars>
      </dgm:prSet>
      <dgm:spPr/>
    </dgm:pt>
  </dgm:ptLst>
  <dgm:cxnLst>
    <dgm:cxn modelId="{774BDC1C-9EE8-4C24-8B43-B7B09425949F}" type="presOf" srcId="{E4E64BD0-BBD2-4B41-9B9A-3D8D0F6604E6}" destId="{4115DA37-44D1-4E22-B2B8-58099EC256AA}" srcOrd="1" destOrd="0" presId="urn:microsoft.com/office/officeart/2005/8/layout/vList4"/>
    <dgm:cxn modelId="{185B0C3E-C7FE-4355-8856-65B45EA4C6E6}" type="presOf" srcId="{12D9F688-CDB6-4884-A693-4116E528625F}" destId="{0F7E8685-A2CF-4B02-85AD-39637555CD13}" srcOrd="0" destOrd="0" presId="urn:microsoft.com/office/officeart/2005/8/layout/vList4"/>
    <dgm:cxn modelId="{C168945D-CB1C-4C28-A98A-D6DBC8D88D94}" srcId="{12D9F688-CDB6-4884-A693-4116E528625F}" destId="{E4E64BD0-BBD2-4B41-9B9A-3D8D0F6604E6}" srcOrd="2" destOrd="0" parTransId="{2A0FD16A-C4FD-4A3A-AC73-B1BDA7CF99A1}" sibTransId="{833FCFDB-53AC-45B3-810D-3614B66A0BD7}"/>
    <dgm:cxn modelId="{CC564F44-54A3-4471-AD45-8B599EE4838D}" type="presOf" srcId="{DD836B31-0261-46E7-9C3F-A452793F0BA8}" destId="{BE8EDFC8-357A-43E1-9E82-08007C2CBA76}" srcOrd="1" destOrd="0" presId="urn:microsoft.com/office/officeart/2005/8/layout/vList4"/>
    <dgm:cxn modelId="{C4F4F994-B465-4DC9-A868-FF48F23B9481}" type="presOf" srcId="{E4E64BD0-BBD2-4B41-9B9A-3D8D0F6604E6}" destId="{CECD3FBF-6FC3-4333-B0E1-3B6E4335F112}" srcOrd="0" destOrd="0" presId="urn:microsoft.com/office/officeart/2005/8/layout/vList4"/>
    <dgm:cxn modelId="{7F6A71A4-B8A0-401F-920B-FA9B7EDC09E4}" type="presOf" srcId="{DD836B31-0261-46E7-9C3F-A452793F0BA8}" destId="{24190AFE-6F5C-43BC-A625-62FA0D580AFA}" srcOrd="0" destOrd="0" presId="urn:microsoft.com/office/officeart/2005/8/layout/vList4"/>
    <dgm:cxn modelId="{A8E58CE3-A908-457C-9351-C880DE60EDF5}" srcId="{12D9F688-CDB6-4884-A693-4116E528625F}" destId="{2D52A1E3-62F5-4C28-B5A4-B6093D510C07}" srcOrd="0" destOrd="0" parTransId="{4B18769B-CFCC-4AAA-9758-377D0F55355F}" sibTransId="{99B71586-B472-4E7C-AB18-005F93E8126E}"/>
    <dgm:cxn modelId="{B1769BF3-866A-4D6D-8103-1DEABD4D7980}" type="presOf" srcId="{2D52A1E3-62F5-4C28-B5A4-B6093D510C07}" destId="{07787B05-A65C-46F5-96A7-E0A305F4C3DC}" srcOrd="0" destOrd="0" presId="urn:microsoft.com/office/officeart/2005/8/layout/vList4"/>
    <dgm:cxn modelId="{46DBA3F5-C7A2-4AFC-87E5-A916630F1BE7}" type="presOf" srcId="{2D52A1E3-62F5-4C28-B5A4-B6093D510C07}" destId="{0A565816-05E9-4CE8-B6AD-481E9876E4B3}" srcOrd="1" destOrd="0" presId="urn:microsoft.com/office/officeart/2005/8/layout/vList4"/>
    <dgm:cxn modelId="{BB262CFC-33E3-48CA-8EEA-C6D38D69D79E}" srcId="{12D9F688-CDB6-4884-A693-4116E528625F}" destId="{DD836B31-0261-46E7-9C3F-A452793F0BA8}" srcOrd="1" destOrd="0" parTransId="{B035F114-9537-4A81-AC18-68CC8D6F4B20}" sibTransId="{E4AC660D-7BBB-463F-9FC2-DCECE5226C99}"/>
    <dgm:cxn modelId="{E9E3C094-C0B4-4B6C-ABD0-01437C45F79B}" type="presParOf" srcId="{0F7E8685-A2CF-4B02-85AD-39637555CD13}" destId="{79A0BAC7-1784-4311-ACFE-E8009BFDCBAA}" srcOrd="0" destOrd="0" presId="urn:microsoft.com/office/officeart/2005/8/layout/vList4"/>
    <dgm:cxn modelId="{06770E32-2EB2-4147-9F83-BA7A2D63C61B}" type="presParOf" srcId="{79A0BAC7-1784-4311-ACFE-E8009BFDCBAA}" destId="{07787B05-A65C-46F5-96A7-E0A305F4C3DC}" srcOrd="0" destOrd="0" presId="urn:microsoft.com/office/officeart/2005/8/layout/vList4"/>
    <dgm:cxn modelId="{435C2F6B-9AAD-4E27-BCC3-8F6F71592707}" type="presParOf" srcId="{79A0BAC7-1784-4311-ACFE-E8009BFDCBAA}" destId="{42B219E5-75DE-4BEE-8B23-3EBE4B6B2510}" srcOrd="1" destOrd="0" presId="urn:microsoft.com/office/officeart/2005/8/layout/vList4"/>
    <dgm:cxn modelId="{BCABE116-045D-4063-94F9-68C900DA8F5A}" type="presParOf" srcId="{79A0BAC7-1784-4311-ACFE-E8009BFDCBAA}" destId="{0A565816-05E9-4CE8-B6AD-481E9876E4B3}" srcOrd="2" destOrd="0" presId="urn:microsoft.com/office/officeart/2005/8/layout/vList4"/>
    <dgm:cxn modelId="{C7B38C10-3E67-4D44-93E4-396F2F6F7441}" type="presParOf" srcId="{0F7E8685-A2CF-4B02-85AD-39637555CD13}" destId="{7EDEC257-76F4-45B8-A803-BC468D96BA98}" srcOrd="1" destOrd="0" presId="urn:microsoft.com/office/officeart/2005/8/layout/vList4"/>
    <dgm:cxn modelId="{4AE0E176-A0B0-47D3-88D5-1ACFF9EE21B0}" type="presParOf" srcId="{0F7E8685-A2CF-4B02-85AD-39637555CD13}" destId="{59577442-317E-4AC9-BC62-42B98A5C201E}" srcOrd="2" destOrd="0" presId="urn:microsoft.com/office/officeart/2005/8/layout/vList4"/>
    <dgm:cxn modelId="{6E3CFB7C-A974-4C11-85C9-603DF1FD59CD}" type="presParOf" srcId="{59577442-317E-4AC9-BC62-42B98A5C201E}" destId="{24190AFE-6F5C-43BC-A625-62FA0D580AFA}" srcOrd="0" destOrd="0" presId="urn:microsoft.com/office/officeart/2005/8/layout/vList4"/>
    <dgm:cxn modelId="{93DAD3A2-9DF7-4602-9AF1-5BFC3F127913}" type="presParOf" srcId="{59577442-317E-4AC9-BC62-42B98A5C201E}" destId="{E74BA0BE-AA99-4446-B4BF-88E02E4C905C}" srcOrd="1" destOrd="0" presId="urn:microsoft.com/office/officeart/2005/8/layout/vList4"/>
    <dgm:cxn modelId="{502394B8-8048-4578-BD46-C06193755D84}" type="presParOf" srcId="{59577442-317E-4AC9-BC62-42B98A5C201E}" destId="{BE8EDFC8-357A-43E1-9E82-08007C2CBA76}" srcOrd="2" destOrd="0" presId="urn:microsoft.com/office/officeart/2005/8/layout/vList4"/>
    <dgm:cxn modelId="{8C6167DB-10C4-4666-A647-F59262E2A84E}" type="presParOf" srcId="{0F7E8685-A2CF-4B02-85AD-39637555CD13}" destId="{68B3EDB4-8C7B-4274-9CDA-2C6EA5A06ECD}" srcOrd="3" destOrd="0" presId="urn:microsoft.com/office/officeart/2005/8/layout/vList4"/>
    <dgm:cxn modelId="{40A85F6B-E957-4954-A776-67F6895779D9}" type="presParOf" srcId="{0F7E8685-A2CF-4B02-85AD-39637555CD13}" destId="{F1D7F48A-CC70-437F-A569-52D934F8B01D}" srcOrd="4" destOrd="0" presId="urn:microsoft.com/office/officeart/2005/8/layout/vList4"/>
    <dgm:cxn modelId="{F3491FC1-FD6C-435B-9A87-3D3AAA19A250}" type="presParOf" srcId="{F1D7F48A-CC70-437F-A569-52D934F8B01D}" destId="{CECD3FBF-6FC3-4333-B0E1-3B6E4335F112}" srcOrd="0" destOrd="0" presId="urn:microsoft.com/office/officeart/2005/8/layout/vList4"/>
    <dgm:cxn modelId="{5A67D92F-122A-47B1-8FF2-532443AD57F4}" type="presParOf" srcId="{F1D7F48A-CC70-437F-A569-52D934F8B01D}" destId="{225A9B0D-6AFE-4540-833E-1EDB88CCF690}" srcOrd="1" destOrd="0" presId="urn:microsoft.com/office/officeart/2005/8/layout/vList4"/>
    <dgm:cxn modelId="{B71105CE-A4D5-49FB-8764-18B7F67C2D80}" type="presParOf" srcId="{F1D7F48A-CC70-437F-A569-52D934F8B01D}" destId="{4115DA37-44D1-4E22-B2B8-58099EC256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578B02-64D0-4818-830B-62A9D93D0A6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CA73C7F6-2A0A-4E4D-940B-EB4A90A6DF6E}">
      <dgm:prSet phldrT="[Text]" custT="1"/>
      <dgm:spPr>
        <a:solidFill>
          <a:srgbClr val="A50021"/>
        </a:solidFill>
      </dgm:spPr>
      <dgm:t>
        <a:bodyPr/>
        <a:lstStyle/>
        <a:p>
          <a:r>
            <a:rPr lang="de-DE" sz="2000" dirty="0"/>
            <a:t>Wann beginnt der Unterricht?</a:t>
          </a:r>
        </a:p>
      </dgm:t>
    </dgm:pt>
    <dgm:pt modelId="{776F3A70-5AB1-472B-A1F9-5662543F77C1}" type="parTrans" cxnId="{43384FF8-427F-4770-BACA-6247953178F7}">
      <dgm:prSet/>
      <dgm:spPr/>
      <dgm:t>
        <a:bodyPr/>
        <a:lstStyle/>
        <a:p>
          <a:endParaRPr lang="de-DE"/>
        </a:p>
      </dgm:t>
    </dgm:pt>
    <dgm:pt modelId="{09FC1FCB-7761-41EC-9748-6F0634AA36AC}" type="sibTrans" cxnId="{43384FF8-427F-4770-BACA-6247953178F7}">
      <dgm:prSet/>
      <dgm:spPr/>
      <dgm:t>
        <a:bodyPr/>
        <a:lstStyle/>
        <a:p>
          <a:endParaRPr lang="de-DE"/>
        </a:p>
      </dgm:t>
    </dgm:pt>
    <dgm:pt modelId="{6B5950ED-20E6-4810-B47E-08599CCA7235}">
      <dgm:prSet phldrT="[Text]" custT="1"/>
      <dgm:spPr>
        <a:solidFill>
          <a:srgbClr val="A50021"/>
        </a:solidFill>
      </dgm:spPr>
      <dgm:t>
        <a:bodyPr/>
        <a:lstStyle/>
        <a:p>
          <a:r>
            <a:rPr lang="de-DE" sz="1600" dirty="0"/>
            <a:t>Der Unterricht beginnt in der Regel um 8.00 Uhr. Paktkinder können, nach Anmeldung die Frühbetreuung  von 7.30 Uhr an in Anspruch nehmen und werden dort bis 8.00 Uhr/ 8.45 Uhr betreut.             </a:t>
          </a:r>
        </a:p>
      </dgm:t>
    </dgm:pt>
    <dgm:pt modelId="{CE00CEF9-0909-4C9F-AD75-3583409BD3F7}" type="parTrans" cxnId="{35BF9D12-A2D8-477C-9968-3F3F0521684F}">
      <dgm:prSet/>
      <dgm:spPr/>
      <dgm:t>
        <a:bodyPr/>
        <a:lstStyle/>
        <a:p>
          <a:endParaRPr lang="de-DE"/>
        </a:p>
      </dgm:t>
    </dgm:pt>
    <dgm:pt modelId="{C18A7078-1C7B-4120-94DA-193109A0D248}" type="sibTrans" cxnId="{35BF9D12-A2D8-477C-9968-3F3F0521684F}">
      <dgm:prSet/>
      <dgm:spPr/>
      <dgm:t>
        <a:bodyPr/>
        <a:lstStyle/>
        <a:p>
          <a:endParaRPr lang="de-DE"/>
        </a:p>
      </dgm:t>
    </dgm:pt>
    <dgm:pt modelId="{B5541759-B77E-435C-A785-5FCE92E21C4F}">
      <dgm:prSet phldrT="[Text]" custT="1"/>
      <dgm:spPr>
        <a:solidFill>
          <a:srgbClr val="A50021"/>
        </a:solidFill>
      </dgm:spPr>
      <dgm:t>
        <a:bodyPr/>
        <a:lstStyle/>
        <a:p>
          <a:r>
            <a:rPr lang="de-DE" sz="2000" dirty="0"/>
            <a:t>Wer betreut mein Kind nach dem Unterricht?</a:t>
          </a:r>
        </a:p>
      </dgm:t>
    </dgm:pt>
    <dgm:pt modelId="{C12931C5-CA6B-4AED-A316-77AA28311AF8}" type="parTrans" cxnId="{E75C40E9-BD53-46F6-838E-633120107875}">
      <dgm:prSet/>
      <dgm:spPr/>
      <dgm:t>
        <a:bodyPr/>
        <a:lstStyle/>
        <a:p>
          <a:endParaRPr lang="de-DE"/>
        </a:p>
      </dgm:t>
    </dgm:pt>
    <dgm:pt modelId="{752FCA7B-6DA7-4CEB-B711-DE3F7ABC5392}" type="sibTrans" cxnId="{E75C40E9-BD53-46F6-838E-633120107875}">
      <dgm:prSet/>
      <dgm:spPr/>
      <dgm:t>
        <a:bodyPr/>
        <a:lstStyle/>
        <a:p>
          <a:endParaRPr lang="de-DE"/>
        </a:p>
      </dgm:t>
    </dgm:pt>
    <dgm:pt modelId="{C0E0B909-B88E-47E5-ACDB-D9A5ADB8484B}">
      <dgm:prSet phldrT="[Text]" custT="1"/>
      <dgm:spPr>
        <a:solidFill>
          <a:srgbClr val="A50021"/>
        </a:solidFill>
      </dgm:spPr>
      <dgm:t>
        <a:bodyPr/>
        <a:lstStyle/>
        <a:p>
          <a:r>
            <a:rPr lang="de-DE" sz="1600" dirty="0"/>
            <a:t>Die Betreuungszeit nach dem Unterricht und die Hausaufgabenzeit bis 14.30Uhr werden von Betreuungskräften und von Lehrkräften abgedeckt.</a:t>
          </a:r>
        </a:p>
      </dgm:t>
    </dgm:pt>
    <dgm:pt modelId="{F91C46D1-23DA-46A9-AB94-D5AF75F9A34E}" type="parTrans" cxnId="{1A306E15-51A3-49C3-95F5-9D074DC875CA}">
      <dgm:prSet/>
      <dgm:spPr/>
      <dgm:t>
        <a:bodyPr/>
        <a:lstStyle/>
        <a:p>
          <a:endParaRPr lang="de-DE"/>
        </a:p>
      </dgm:t>
    </dgm:pt>
    <dgm:pt modelId="{4767D0A3-A6C8-485B-B501-A2C8DE3C407F}" type="sibTrans" cxnId="{1A306E15-51A3-49C3-95F5-9D074DC875CA}">
      <dgm:prSet/>
      <dgm:spPr/>
      <dgm:t>
        <a:bodyPr/>
        <a:lstStyle/>
        <a:p>
          <a:endParaRPr lang="de-DE"/>
        </a:p>
      </dgm:t>
    </dgm:pt>
    <dgm:pt modelId="{B631E41E-21F8-4607-B19F-ACF21F89BBE0}">
      <dgm:prSet phldrT="[Text]" custT="1"/>
      <dgm:spPr>
        <a:solidFill>
          <a:srgbClr val="A50021"/>
        </a:solidFill>
      </dgm:spPr>
      <dgm:t>
        <a:bodyPr/>
        <a:lstStyle/>
        <a:p>
          <a:r>
            <a:rPr lang="de-DE" sz="2000" dirty="0"/>
            <a:t>Kann ich mein Kind  früher abholen?</a:t>
          </a:r>
        </a:p>
      </dgm:t>
    </dgm:pt>
    <dgm:pt modelId="{310C1320-A649-4B22-8BD5-4CB53023F981}" type="parTrans" cxnId="{9312C4CE-C37E-413C-9A6F-B7E3A3907521}">
      <dgm:prSet/>
      <dgm:spPr/>
      <dgm:t>
        <a:bodyPr/>
        <a:lstStyle/>
        <a:p>
          <a:endParaRPr lang="de-DE"/>
        </a:p>
      </dgm:t>
    </dgm:pt>
    <dgm:pt modelId="{665CFFD1-18CF-40AB-8F39-6D61623A9C29}" type="sibTrans" cxnId="{9312C4CE-C37E-413C-9A6F-B7E3A3907521}">
      <dgm:prSet/>
      <dgm:spPr/>
      <dgm:t>
        <a:bodyPr/>
        <a:lstStyle/>
        <a:p>
          <a:endParaRPr lang="de-DE"/>
        </a:p>
      </dgm:t>
    </dgm:pt>
    <dgm:pt modelId="{56656251-66D1-4E01-B008-B71B48C86556}">
      <dgm:prSet custT="1"/>
      <dgm:spPr>
        <a:solidFill>
          <a:srgbClr val="A50021"/>
        </a:solidFill>
      </dgm:spPr>
      <dgm:t>
        <a:bodyPr/>
        <a:lstStyle/>
        <a:p>
          <a:r>
            <a:rPr lang="de-DE" sz="1600" dirty="0"/>
            <a:t>Es besteht eine verpflichtende Anwesenheit bis 14.30 Uhr.</a:t>
          </a:r>
        </a:p>
      </dgm:t>
    </dgm:pt>
    <dgm:pt modelId="{B08193CC-04D0-4965-8E2B-EADABBC65CF3}" type="sibTrans" cxnId="{F90C76FE-C1E7-4149-9640-41056DCF30B5}">
      <dgm:prSet/>
      <dgm:spPr/>
      <dgm:t>
        <a:bodyPr/>
        <a:lstStyle/>
        <a:p>
          <a:endParaRPr lang="de-DE"/>
        </a:p>
      </dgm:t>
    </dgm:pt>
    <dgm:pt modelId="{A7638ECC-06F9-40BB-B5C1-F676D8D40802}" type="parTrans" cxnId="{F90C76FE-C1E7-4149-9640-41056DCF30B5}">
      <dgm:prSet/>
      <dgm:spPr/>
      <dgm:t>
        <a:bodyPr/>
        <a:lstStyle/>
        <a:p>
          <a:endParaRPr lang="de-DE"/>
        </a:p>
      </dgm:t>
    </dgm:pt>
    <dgm:pt modelId="{DBECA371-9718-4050-B4C2-0CE2BFE4B147}">
      <dgm:prSet custT="1"/>
      <dgm:spPr>
        <a:solidFill>
          <a:srgbClr val="A50021"/>
        </a:solidFill>
      </dgm:spPr>
      <dgm:t>
        <a:bodyPr/>
        <a:lstStyle/>
        <a:p>
          <a:r>
            <a:rPr lang="de-DE" sz="1600" dirty="0"/>
            <a:t>Über einen dringenden Termin (z. B. Arztbesuch) müssen die Klassenleitung und die Betreuung wie gewohnt von den Eltern rechtzeitig  informiert werden.  </a:t>
          </a:r>
        </a:p>
      </dgm:t>
    </dgm:pt>
    <dgm:pt modelId="{E7AFEEF1-EB4A-4127-91D4-E6E4B1C893C7}" type="parTrans" cxnId="{0DCAAAF0-83D5-4CDA-99C9-C1EFC3B39BCB}">
      <dgm:prSet/>
      <dgm:spPr/>
      <dgm:t>
        <a:bodyPr/>
        <a:lstStyle/>
        <a:p>
          <a:endParaRPr lang="de-DE"/>
        </a:p>
      </dgm:t>
    </dgm:pt>
    <dgm:pt modelId="{6C75E89C-5449-426F-AFB6-2BEDD8622BE5}" type="sibTrans" cxnId="{0DCAAAF0-83D5-4CDA-99C9-C1EFC3B39BCB}">
      <dgm:prSet/>
      <dgm:spPr/>
      <dgm:t>
        <a:bodyPr/>
        <a:lstStyle/>
        <a:p>
          <a:endParaRPr lang="de-DE"/>
        </a:p>
      </dgm:t>
    </dgm:pt>
    <dgm:pt modelId="{CD6AF07E-3391-4E48-AD04-0CB59DD54DAE}">
      <dgm:prSet phldrT="[Text]" custT="1"/>
      <dgm:spPr>
        <a:solidFill>
          <a:srgbClr val="A50021"/>
        </a:solidFill>
      </dgm:spPr>
      <dgm:t>
        <a:bodyPr/>
        <a:lstStyle/>
        <a:p>
          <a:r>
            <a:rPr lang="de-DE" sz="1600" dirty="0"/>
            <a:t>Ab 14.30 Uhr -17.00 Uhr wird vom Träger abgedeckt</a:t>
          </a:r>
        </a:p>
      </dgm:t>
    </dgm:pt>
    <dgm:pt modelId="{81134691-EEF5-4782-9A33-595AFC753D25}" type="parTrans" cxnId="{75121FF8-5868-4B3E-A696-6FFD7C19D037}">
      <dgm:prSet/>
      <dgm:spPr/>
    </dgm:pt>
    <dgm:pt modelId="{C36DEEBD-26D1-41A1-827C-8C9EAE83C900}" type="sibTrans" cxnId="{75121FF8-5868-4B3E-A696-6FFD7C19D037}">
      <dgm:prSet/>
      <dgm:spPr/>
    </dgm:pt>
    <dgm:pt modelId="{1A13D46D-4CA0-499B-B2BA-606CE07C397C}" type="pres">
      <dgm:prSet presAssocID="{0E578B02-64D0-4818-830B-62A9D93D0A6D}" presName="linear" presStyleCnt="0">
        <dgm:presLayoutVars>
          <dgm:dir/>
          <dgm:resizeHandles val="exact"/>
        </dgm:presLayoutVars>
      </dgm:prSet>
      <dgm:spPr/>
    </dgm:pt>
    <dgm:pt modelId="{D4172AED-65FE-4511-8891-8BD5DFAB499F}" type="pres">
      <dgm:prSet presAssocID="{CA73C7F6-2A0A-4E4D-940B-EB4A90A6DF6E}" presName="comp" presStyleCnt="0"/>
      <dgm:spPr/>
    </dgm:pt>
    <dgm:pt modelId="{CD337A85-EDFA-4881-AB2D-ABB74BCA5290}" type="pres">
      <dgm:prSet presAssocID="{CA73C7F6-2A0A-4E4D-940B-EB4A90A6DF6E}" presName="box" presStyleLbl="node1" presStyleIdx="0" presStyleCnt="3" custScaleY="113714"/>
      <dgm:spPr/>
    </dgm:pt>
    <dgm:pt modelId="{D89BED4F-B4E3-4092-8667-E3B383359633}" type="pres">
      <dgm:prSet presAssocID="{CA73C7F6-2A0A-4E4D-940B-EB4A90A6DF6E}" presName="img" presStyleLbl="fgImgPlace1" presStyleIdx="0" presStyleCnt="3"/>
      <dgm:spPr/>
    </dgm:pt>
    <dgm:pt modelId="{0C82B8E5-E829-4AD6-974D-8AD62D105E88}" type="pres">
      <dgm:prSet presAssocID="{CA73C7F6-2A0A-4E4D-940B-EB4A90A6DF6E}" presName="text" presStyleLbl="node1" presStyleIdx="0" presStyleCnt="3">
        <dgm:presLayoutVars>
          <dgm:bulletEnabled val="1"/>
        </dgm:presLayoutVars>
      </dgm:prSet>
      <dgm:spPr/>
    </dgm:pt>
    <dgm:pt modelId="{8C0798BD-E835-4BC5-B480-C94EB4E32663}" type="pres">
      <dgm:prSet presAssocID="{09FC1FCB-7761-41EC-9748-6F0634AA36AC}" presName="spacer" presStyleCnt="0"/>
      <dgm:spPr/>
    </dgm:pt>
    <dgm:pt modelId="{4C1EBAB3-6877-4C26-9B07-4C72B5898588}" type="pres">
      <dgm:prSet presAssocID="{B5541759-B77E-435C-A785-5FCE92E21C4F}" presName="comp" presStyleCnt="0"/>
      <dgm:spPr/>
    </dgm:pt>
    <dgm:pt modelId="{6A8E4CA5-3E33-419E-87A2-2A6A6CADD94A}" type="pres">
      <dgm:prSet presAssocID="{B5541759-B77E-435C-A785-5FCE92E21C4F}" presName="box" presStyleLbl="node1" presStyleIdx="1" presStyleCnt="3" custScaleY="121618"/>
      <dgm:spPr/>
    </dgm:pt>
    <dgm:pt modelId="{D1D72EDA-D77F-4376-B927-E02C28EFF074}" type="pres">
      <dgm:prSet presAssocID="{B5541759-B77E-435C-A785-5FCE92E21C4F}" presName="img" presStyleLbl="fgImgPlace1" presStyleIdx="1" presStyleCnt="3"/>
      <dgm:spPr/>
    </dgm:pt>
    <dgm:pt modelId="{67C2750E-F2A6-4683-A596-8C71806DC9C4}" type="pres">
      <dgm:prSet presAssocID="{B5541759-B77E-435C-A785-5FCE92E21C4F}" presName="text" presStyleLbl="node1" presStyleIdx="1" presStyleCnt="3">
        <dgm:presLayoutVars>
          <dgm:bulletEnabled val="1"/>
        </dgm:presLayoutVars>
      </dgm:prSet>
      <dgm:spPr/>
    </dgm:pt>
    <dgm:pt modelId="{68830733-4415-4C0C-9B93-110F82413EF9}" type="pres">
      <dgm:prSet presAssocID="{752FCA7B-6DA7-4CEB-B711-DE3F7ABC5392}" presName="spacer" presStyleCnt="0"/>
      <dgm:spPr/>
    </dgm:pt>
    <dgm:pt modelId="{8BF16C10-B969-41C0-93A4-2E5096069EA0}" type="pres">
      <dgm:prSet presAssocID="{B631E41E-21F8-4607-B19F-ACF21F89BBE0}" presName="comp" presStyleCnt="0"/>
      <dgm:spPr/>
    </dgm:pt>
    <dgm:pt modelId="{136CB67E-FDDF-4AB7-8782-552316D5D924}" type="pres">
      <dgm:prSet presAssocID="{B631E41E-21F8-4607-B19F-ACF21F89BBE0}" presName="box" presStyleLbl="node1" presStyleIdx="2" presStyleCnt="3" custLinFactNeighborY="12800"/>
      <dgm:spPr/>
    </dgm:pt>
    <dgm:pt modelId="{D4EC1771-15E8-48B5-831B-1403CE42C190}" type="pres">
      <dgm:prSet presAssocID="{B631E41E-21F8-4607-B19F-ACF21F89BBE0}" presName="img" presStyleLbl="fgImgPlace1" presStyleIdx="2" presStyleCnt="3"/>
      <dgm:spPr/>
    </dgm:pt>
    <dgm:pt modelId="{29DEB522-07B5-4499-A9A5-055EDA4D8475}" type="pres">
      <dgm:prSet presAssocID="{B631E41E-21F8-4607-B19F-ACF21F89BBE0}" presName="text" presStyleLbl="node1" presStyleIdx="2" presStyleCnt="3">
        <dgm:presLayoutVars>
          <dgm:bulletEnabled val="1"/>
        </dgm:presLayoutVars>
      </dgm:prSet>
      <dgm:spPr/>
    </dgm:pt>
  </dgm:ptLst>
  <dgm:cxnLst>
    <dgm:cxn modelId="{31597F06-826A-49BB-8DD1-3E96E343D5CA}" type="presOf" srcId="{56656251-66D1-4E01-B008-B71B48C86556}" destId="{136CB67E-FDDF-4AB7-8782-552316D5D924}" srcOrd="0" destOrd="1" presId="urn:microsoft.com/office/officeart/2005/8/layout/vList4"/>
    <dgm:cxn modelId="{5914C10B-C900-4C30-BD48-AFB8E9FB6C4F}" type="presOf" srcId="{CA73C7F6-2A0A-4E4D-940B-EB4A90A6DF6E}" destId="{CD337A85-EDFA-4881-AB2D-ABB74BCA5290}" srcOrd="0" destOrd="0" presId="urn:microsoft.com/office/officeart/2005/8/layout/vList4"/>
    <dgm:cxn modelId="{35BF9D12-A2D8-477C-9968-3F3F0521684F}" srcId="{CA73C7F6-2A0A-4E4D-940B-EB4A90A6DF6E}" destId="{6B5950ED-20E6-4810-B47E-08599CCA7235}" srcOrd="0" destOrd="0" parTransId="{CE00CEF9-0909-4C9F-AD75-3583409BD3F7}" sibTransId="{C18A7078-1C7B-4120-94DA-193109A0D248}"/>
    <dgm:cxn modelId="{1A306E15-51A3-49C3-95F5-9D074DC875CA}" srcId="{B5541759-B77E-435C-A785-5FCE92E21C4F}" destId="{C0E0B909-B88E-47E5-ACDB-D9A5ADB8484B}" srcOrd="0" destOrd="0" parTransId="{F91C46D1-23DA-46A9-AB94-D5AF75F9A34E}" sibTransId="{4767D0A3-A6C8-485B-B501-A2C8DE3C407F}"/>
    <dgm:cxn modelId="{A72CF52F-FD3D-42DF-96C4-6E467A08CBED}" type="presOf" srcId="{CD6AF07E-3391-4E48-AD04-0CB59DD54DAE}" destId="{6A8E4CA5-3E33-419E-87A2-2A6A6CADD94A}" srcOrd="0" destOrd="2" presId="urn:microsoft.com/office/officeart/2005/8/layout/vList4"/>
    <dgm:cxn modelId="{3F3D6433-FB53-41F8-9F14-5A42F572E6B3}" type="presOf" srcId="{B5541759-B77E-435C-A785-5FCE92E21C4F}" destId="{6A8E4CA5-3E33-419E-87A2-2A6A6CADD94A}" srcOrd="0" destOrd="0" presId="urn:microsoft.com/office/officeart/2005/8/layout/vList4"/>
    <dgm:cxn modelId="{B637DD37-7E96-41A6-9F69-540F9B23AD76}" type="presOf" srcId="{CA73C7F6-2A0A-4E4D-940B-EB4A90A6DF6E}" destId="{0C82B8E5-E829-4AD6-974D-8AD62D105E88}" srcOrd="1" destOrd="0" presId="urn:microsoft.com/office/officeart/2005/8/layout/vList4"/>
    <dgm:cxn modelId="{6D0A6051-35B6-429C-9CA1-1869FD426407}" type="presOf" srcId="{C0E0B909-B88E-47E5-ACDB-D9A5ADB8484B}" destId="{6A8E4CA5-3E33-419E-87A2-2A6A6CADD94A}" srcOrd="0" destOrd="1" presId="urn:microsoft.com/office/officeart/2005/8/layout/vList4"/>
    <dgm:cxn modelId="{98452577-BDDC-4195-BB7C-85A8E239A5D7}" type="presOf" srcId="{B631E41E-21F8-4607-B19F-ACF21F89BBE0}" destId="{29DEB522-07B5-4499-A9A5-055EDA4D8475}" srcOrd="1" destOrd="0" presId="urn:microsoft.com/office/officeart/2005/8/layout/vList4"/>
    <dgm:cxn modelId="{FA257178-816E-4A9D-8BF2-164F9969EFE3}" type="presOf" srcId="{6B5950ED-20E6-4810-B47E-08599CCA7235}" destId="{0C82B8E5-E829-4AD6-974D-8AD62D105E88}" srcOrd="1" destOrd="1" presId="urn:microsoft.com/office/officeart/2005/8/layout/vList4"/>
    <dgm:cxn modelId="{78E96B8A-4EA0-4B37-9A55-E7C006888983}" type="presOf" srcId="{DBECA371-9718-4050-B4C2-0CE2BFE4B147}" destId="{29DEB522-07B5-4499-A9A5-055EDA4D8475}" srcOrd="1" destOrd="2" presId="urn:microsoft.com/office/officeart/2005/8/layout/vList4"/>
    <dgm:cxn modelId="{B017F48F-EAA0-4702-BC10-CDA2DB1AD332}" type="presOf" srcId="{56656251-66D1-4E01-B008-B71B48C86556}" destId="{29DEB522-07B5-4499-A9A5-055EDA4D8475}" srcOrd="1" destOrd="1" presId="urn:microsoft.com/office/officeart/2005/8/layout/vList4"/>
    <dgm:cxn modelId="{EAE86893-9882-4105-88FE-BDFC033AD7E3}" type="presOf" srcId="{6B5950ED-20E6-4810-B47E-08599CCA7235}" destId="{CD337A85-EDFA-4881-AB2D-ABB74BCA5290}" srcOrd="0" destOrd="1" presId="urn:microsoft.com/office/officeart/2005/8/layout/vList4"/>
    <dgm:cxn modelId="{31F807B5-6A62-4773-AE0B-D9F6E727DBA7}" type="presOf" srcId="{B5541759-B77E-435C-A785-5FCE92E21C4F}" destId="{67C2750E-F2A6-4683-A596-8C71806DC9C4}" srcOrd="1" destOrd="0" presId="urn:microsoft.com/office/officeart/2005/8/layout/vList4"/>
    <dgm:cxn modelId="{E3D4F0C0-B95A-40C4-A9F9-00657D67C69A}" type="presOf" srcId="{B631E41E-21F8-4607-B19F-ACF21F89BBE0}" destId="{136CB67E-FDDF-4AB7-8782-552316D5D924}" srcOrd="0" destOrd="0" presId="urn:microsoft.com/office/officeart/2005/8/layout/vList4"/>
    <dgm:cxn modelId="{2CDF81CA-403B-4AAE-9B19-CF1B837624E9}" type="presOf" srcId="{DBECA371-9718-4050-B4C2-0CE2BFE4B147}" destId="{136CB67E-FDDF-4AB7-8782-552316D5D924}" srcOrd="0" destOrd="2" presId="urn:microsoft.com/office/officeart/2005/8/layout/vList4"/>
    <dgm:cxn modelId="{9312C4CE-C37E-413C-9A6F-B7E3A3907521}" srcId="{0E578B02-64D0-4818-830B-62A9D93D0A6D}" destId="{B631E41E-21F8-4607-B19F-ACF21F89BBE0}" srcOrd="2" destOrd="0" parTransId="{310C1320-A649-4B22-8BD5-4CB53023F981}" sibTransId="{665CFFD1-18CF-40AB-8F39-6D61623A9C29}"/>
    <dgm:cxn modelId="{D6D095D4-29DF-46BC-94EB-544AE04DA508}" type="presOf" srcId="{CD6AF07E-3391-4E48-AD04-0CB59DD54DAE}" destId="{67C2750E-F2A6-4683-A596-8C71806DC9C4}" srcOrd="1" destOrd="2" presId="urn:microsoft.com/office/officeart/2005/8/layout/vList4"/>
    <dgm:cxn modelId="{38A0E3E6-97E5-4723-8C3D-D6254416E3BE}" type="presOf" srcId="{C0E0B909-B88E-47E5-ACDB-D9A5ADB8484B}" destId="{67C2750E-F2A6-4683-A596-8C71806DC9C4}" srcOrd="1" destOrd="1" presId="urn:microsoft.com/office/officeart/2005/8/layout/vList4"/>
    <dgm:cxn modelId="{E75C40E9-BD53-46F6-838E-633120107875}" srcId="{0E578B02-64D0-4818-830B-62A9D93D0A6D}" destId="{B5541759-B77E-435C-A785-5FCE92E21C4F}" srcOrd="1" destOrd="0" parTransId="{C12931C5-CA6B-4AED-A316-77AA28311AF8}" sibTransId="{752FCA7B-6DA7-4CEB-B711-DE3F7ABC5392}"/>
    <dgm:cxn modelId="{0DCAAAF0-83D5-4CDA-99C9-C1EFC3B39BCB}" srcId="{B631E41E-21F8-4607-B19F-ACF21F89BBE0}" destId="{DBECA371-9718-4050-B4C2-0CE2BFE4B147}" srcOrd="1" destOrd="0" parTransId="{E7AFEEF1-EB4A-4127-91D4-E6E4B1C893C7}" sibTransId="{6C75E89C-5449-426F-AFB6-2BEDD8622BE5}"/>
    <dgm:cxn modelId="{75121FF8-5868-4B3E-A696-6FFD7C19D037}" srcId="{B5541759-B77E-435C-A785-5FCE92E21C4F}" destId="{CD6AF07E-3391-4E48-AD04-0CB59DD54DAE}" srcOrd="1" destOrd="0" parTransId="{81134691-EEF5-4782-9A33-595AFC753D25}" sibTransId="{C36DEEBD-26D1-41A1-827C-8C9EAE83C900}"/>
    <dgm:cxn modelId="{43384FF8-427F-4770-BACA-6247953178F7}" srcId="{0E578B02-64D0-4818-830B-62A9D93D0A6D}" destId="{CA73C7F6-2A0A-4E4D-940B-EB4A90A6DF6E}" srcOrd="0" destOrd="0" parTransId="{776F3A70-5AB1-472B-A1F9-5662543F77C1}" sibTransId="{09FC1FCB-7761-41EC-9748-6F0634AA36AC}"/>
    <dgm:cxn modelId="{3D9EFEF8-C276-4D12-A262-6C9AD4EAD6FA}" type="presOf" srcId="{0E578B02-64D0-4818-830B-62A9D93D0A6D}" destId="{1A13D46D-4CA0-499B-B2BA-606CE07C397C}" srcOrd="0" destOrd="0" presId="urn:microsoft.com/office/officeart/2005/8/layout/vList4"/>
    <dgm:cxn modelId="{F90C76FE-C1E7-4149-9640-41056DCF30B5}" srcId="{B631E41E-21F8-4607-B19F-ACF21F89BBE0}" destId="{56656251-66D1-4E01-B008-B71B48C86556}" srcOrd="0" destOrd="0" parTransId="{A7638ECC-06F9-40BB-B5C1-F676D8D40802}" sibTransId="{B08193CC-04D0-4965-8E2B-EADABBC65CF3}"/>
    <dgm:cxn modelId="{097182A3-6280-43D6-8F42-76B190E513BE}" type="presParOf" srcId="{1A13D46D-4CA0-499B-B2BA-606CE07C397C}" destId="{D4172AED-65FE-4511-8891-8BD5DFAB499F}" srcOrd="0" destOrd="0" presId="urn:microsoft.com/office/officeart/2005/8/layout/vList4"/>
    <dgm:cxn modelId="{15CDEB11-5901-4B38-BBFF-2AAA83C53D3E}" type="presParOf" srcId="{D4172AED-65FE-4511-8891-8BD5DFAB499F}" destId="{CD337A85-EDFA-4881-AB2D-ABB74BCA5290}" srcOrd="0" destOrd="0" presId="urn:microsoft.com/office/officeart/2005/8/layout/vList4"/>
    <dgm:cxn modelId="{7452A5BE-855A-4449-B50E-7AAB785D3E0A}" type="presParOf" srcId="{D4172AED-65FE-4511-8891-8BD5DFAB499F}" destId="{D89BED4F-B4E3-4092-8667-E3B383359633}" srcOrd="1" destOrd="0" presId="urn:microsoft.com/office/officeart/2005/8/layout/vList4"/>
    <dgm:cxn modelId="{CE1824CD-CC3F-4F68-BE95-2E937FA1415C}" type="presParOf" srcId="{D4172AED-65FE-4511-8891-8BD5DFAB499F}" destId="{0C82B8E5-E829-4AD6-974D-8AD62D105E88}" srcOrd="2" destOrd="0" presId="urn:microsoft.com/office/officeart/2005/8/layout/vList4"/>
    <dgm:cxn modelId="{8B487711-6598-4FFF-9FBE-E041A1B4F6E3}" type="presParOf" srcId="{1A13D46D-4CA0-499B-B2BA-606CE07C397C}" destId="{8C0798BD-E835-4BC5-B480-C94EB4E32663}" srcOrd="1" destOrd="0" presId="urn:microsoft.com/office/officeart/2005/8/layout/vList4"/>
    <dgm:cxn modelId="{25F41E29-BAC4-4FBB-9934-A6B6B9849793}" type="presParOf" srcId="{1A13D46D-4CA0-499B-B2BA-606CE07C397C}" destId="{4C1EBAB3-6877-4C26-9B07-4C72B5898588}" srcOrd="2" destOrd="0" presId="urn:microsoft.com/office/officeart/2005/8/layout/vList4"/>
    <dgm:cxn modelId="{13AD89A4-D113-4C2A-99C2-43275B5A81D2}" type="presParOf" srcId="{4C1EBAB3-6877-4C26-9B07-4C72B5898588}" destId="{6A8E4CA5-3E33-419E-87A2-2A6A6CADD94A}" srcOrd="0" destOrd="0" presId="urn:microsoft.com/office/officeart/2005/8/layout/vList4"/>
    <dgm:cxn modelId="{B50D6B1D-F799-4DCE-82F3-501392BEA04E}" type="presParOf" srcId="{4C1EBAB3-6877-4C26-9B07-4C72B5898588}" destId="{D1D72EDA-D77F-4376-B927-E02C28EFF074}" srcOrd="1" destOrd="0" presId="urn:microsoft.com/office/officeart/2005/8/layout/vList4"/>
    <dgm:cxn modelId="{35EC2893-930F-4DA1-BB8D-1476A1CA8B34}" type="presParOf" srcId="{4C1EBAB3-6877-4C26-9B07-4C72B5898588}" destId="{67C2750E-F2A6-4683-A596-8C71806DC9C4}" srcOrd="2" destOrd="0" presId="urn:microsoft.com/office/officeart/2005/8/layout/vList4"/>
    <dgm:cxn modelId="{86575675-F9F1-4A7B-8800-59043F3EC70F}" type="presParOf" srcId="{1A13D46D-4CA0-499B-B2BA-606CE07C397C}" destId="{68830733-4415-4C0C-9B93-110F82413EF9}" srcOrd="3" destOrd="0" presId="urn:microsoft.com/office/officeart/2005/8/layout/vList4"/>
    <dgm:cxn modelId="{FD615294-9784-4496-AF74-FA05FE36C808}" type="presParOf" srcId="{1A13D46D-4CA0-499B-B2BA-606CE07C397C}" destId="{8BF16C10-B969-41C0-93A4-2E5096069EA0}" srcOrd="4" destOrd="0" presId="urn:microsoft.com/office/officeart/2005/8/layout/vList4"/>
    <dgm:cxn modelId="{7FCA8EC3-86D6-4A93-9CE8-37F84259B696}" type="presParOf" srcId="{8BF16C10-B969-41C0-93A4-2E5096069EA0}" destId="{136CB67E-FDDF-4AB7-8782-552316D5D924}" srcOrd="0" destOrd="0" presId="urn:microsoft.com/office/officeart/2005/8/layout/vList4"/>
    <dgm:cxn modelId="{61B59B28-104D-41E9-BA61-723D9F1C2ACC}" type="presParOf" srcId="{8BF16C10-B969-41C0-93A4-2E5096069EA0}" destId="{D4EC1771-15E8-48B5-831B-1403CE42C190}" srcOrd="1" destOrd="0" presId="urn:microsoft.com/office/officeart/2005/8/layout/vList4"/>
    <dgm:cxn modelId="{0351D0EF-E054-4590-A0C6-A63DA09438E4}" type="presParOf" srcId="{8BF16C10-B969-41C0-93A4-2E5096069EA0}" destId="{29DEB522-07B5-4499-A9A5-055EDA4D847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8D8E7C-EB0C-4531-A255-7E8954AA308A}"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de-DE"/>
        </a:p>
      </dgm:t>
    </dgm:pt>
    <dgm:pt modelId="{6FE52F94-5C47-4E95-992F-C8EF0D8FE27A}">
      <dgm:prSet phldrT="[Text]" custT="1"/>
      <dgm:spPr>
        <a:solidFill>
          <a:srgbClr val="A50021"/>
        </a:solidFill>
      </dgm:spPr>
      <dgm:t>
        <a:bodyPr/>
        <a:lstStyle/>
        <a:p>
          <a:r>
            <a:rPr lang="de-DE" sz="1800" dirty="0"/>
            <a:t>Bekommt mein Kind im Pakt Hausaufgaben?</a:t>
          </a:r>
        </a:p>
      </dgm:t>
    </dgm:pt>
    <dgm:pt modelId="{9851AAA8-6E31-403E-80AA-2085921AC758}" type="parTrans" cxnId="{2B4B99D0-C495-46C2-891A-C90224903F51}">
      <dgm:prSet/>
      <dgm:spPr/>
      <dgm:t>
        <a:bodyPr/>
        <a:lstStyle/>
        <a:p>
          <a:endParaRPr lang="de-DE"/>
        </a:p>
      </dgm:t>
    </dgm:pt>
    <dgm:pt modelId="{400B8814-CF49-4786-9E0A-24C306E31182}" type="sibTrans" cxnId="{2B4B99D0-C495-46C2-891A-C90224903F51}">
      <dgm:prSet/>
      <dgm:spPr/>
      <dgm:t>
        <a:bodyPr/>
        <a:lstStyle/>
        <a:p>
          <a:endParaRPr lang="de-DE"/>
        </a:p>
      </dgm:t>
    </dgm:pt>
    <dgm:pt modelId="{B584A2BF-6A26-47DC-9D9D-CA57EDB9F5AF}">
      <dgm:prSet phldrT="[Text]" custT="1"/>
      <dgm:spPr>
        <a:solidFill>
          <a:srgbClr val="A50021"/>
        </a:solidFill>
      </dgm:spPr>
      <dgm:t>
        <a:bodyPr/>
        <a:lstStyle/>
        <a:p>
          <a:r>
            <a:rPr lang="de-DE" sz="1600" dirty="0"/>
            <a:t>Ja, es bekommt die gleichen Hausaufgaben wie Nicht-Paktkinder.</a:t>
          </a:r>
        </a:p>
      </dgm:t>
    </dgm:pt>
    <dgm:pt modelId="{742A727A-BC66-4A64-A3A2-64F5336F9F0C}" type="parTrans" cxnId="{2961A580-4785-44DC-AD4C-EF73AD3BA8B1}">
      <dgm:prSet/>
      <dgm:spPr/>
      <dgm:t>
        <a:bodyPr/>
        <a:lstStyle/>
        <a:p>
          <a:endParaRPr lang="de-DE"/>
        </a:p>
      </dgm:t>
    </dgm:pt>
    <dgm:pt modelId="{19F59E1E-9F1E-4DD5-B642-373F0651F6DB}" type="sibTrans" cxnId="{2961A580-4785-44DC-AD4C-EF73AD3BA8B1}">
      <dgm:prSet/>
      <dgm:spPr/>
      <dgm:t>
        <a:bodyPr/>
        <a:lstStyle/>
        <a:p>
          <a:endParaRPr lang="de-DE"/>
        </a:p>
      </dgm:t>
    </dgm:pt>
    <dgm:pt modelId="{9CCB1575-5800-42FD-8EA6-BA566BA48B1F}">
      <dgm:prSet phldrT="[Text]" custT="1"/>
      <dgm:spPr>
        <a:solidFill>
          <a:srgbClr val="A50021"/>
        </a:solidFill>
      </dgm:spPr>
      <dgm:t>
        <a:bodyPr/>
        <a:lstStyle/>
        <a:p>
          <a:endParaRPr lang="de-DE" sz="1800" dirty="0"/>
        </a:p>
        <a:p>
          <a:r>
            <a:rPr lang="de-DE" sz="1800" dirty="0"/>
            <a:t>Gibt es nun nichts mehr zu Hause zu tun?</a:t>
          </a:r>
        </a:p>
      </dgm:t>
    </dgm:pt>
    <dgm:pt modelId="{76248A11-6114-42E5-86E4-8015243E347E}" type="parTrans" cxnId="{7437EBB2-F5F9-43AE-BE76-B7E8F422D6C5}">
      <dgm:prSet/>
      <dgm:spPr/>
      <dgm:t>
        <a:bodyPr/>
        <a:lstStyle/>
        <a:p>
          <a:endParaRPr lang="de-DE"/>
        </a:p>
      </dgm:t>
    </dgm:pt>
    <dgm:pt modelId="{C5964D41-0C8D-45A2-8A87-3FD5E3B25A44}" type="sibTrans" cxnId="{7437EBB2-F5F9-43AE-BE76-B7E8F422D6C5}">
      <dgm:prSet/>
      <dgm:spPr/>
      <dgm:t>
        <a:bodyPr/>
        <a:lstStyle/>
        <a:p>
          <a:endParaRPr lang="de-DE"/>
        </a:p>
      </dgm:t>
    </dgm:pt>
    <dgm:pt modelId="{6F56FA59-7996-4950-A3E5-A6019823BB75}">
      <dgm:prSet phldrT="[Text]" custT="1"/>
      <dgm:spPr>
        <a:solidFill>
          <a:srgbClr val="A50021"/>
        </a:solidFill>
      </dgm:spPr>
      <dgm:t>
        <a:bodyPr/>
        <a:lstStyle/>
        <a:p>
          <a:r>
            <a:rPr lang="de-DE" sz="1600" dirty="0"/>
            <a:t>Hausaufgaben müssen zu Hause fertiggestellt werden, wenn diese in der Schule nicht geschafft wurden.</a:t>
          </a:r>
        </a:p>
      </dgm:t>
    </dgm:pt>
    <dgm:pt modelId="{581B94B4-9CB8-49A0-8AD1-5B8E4CECD3F2}" type="parTrans" cxnId="{E061B918-E020-4D08-BC0C-B110B7A744D8}">
      <dgm:prSet/>
      <dgm:spPr/>
      <dgm:t>
        <a:bodyPr/>
        <a:lstStyle/>
        <a:p>
          <a:endParaRPr lang="de-DE"/>
        </a:p>
      </dgm:t>
    </dgm:pt>
    <dgm:pt modelId="{FCF0C07F-7088-4CB1-AD93-2F4D054EBBDB}" type="sibTrans" cxnId="{E061B918-E020-4D08-BC0C-B110B7A744D8}">
      <dgm:prSet/>
      <dgm:spPr/>
      <dgm:t>
        <a:bodyPr/>
        <a:lstStyle/>
        <a:p>
          <a:endParaRPr lang="de-DE"/>
        </a:p>
      </dgm:t>
    </dgm:pt>
    <dgm:pt modelId="{91B7B98A-3986-4E0C-B8CF-A95C997E7521}">
      <dgm:prSet phldrT="[Text]" custT="1"/>
      <dgm:spPr>
        <a:solidFill>
          <a:srgbClr val="A50021"/>
        </a:solidFill>
      </dgm:spPr>
      <dgm:t>
        <a:bodyPr/>
        <a:lstStyle/>
        <a:p>
          <a:r>
            <a:rPr lang="de-DE" sz="1800" dirty="0"/>
            <a:t>Warum gibt es am Freitag keine Hausaufgabenzeit?</a:t>
          </a:r>
        </a:p>
      </dgm:t>
    </dgm:pt>
    <dgm:pt modelId="{CC19592D-3634-451D-8560-BCB310845398}" type="parTrans" cxnId="{4F398317-DB38-4EA0-94A2-BEF0A35E11A9}">
      <dgm:prSet/>
      <dgm:spPr/>
      <dgm:t>
        <a:bodyPr/>
        <a:lstStyle/>
        <a:p>
          <a:endParaRPr lang="de-DE"/>
        </a:p>
      </dgm:t>
    </dgm:pt>
    <dgm:pt modelId="{CB5DA6CD-75A8-4512-B897-6836C1F2D53F}" type="sibTrans" cxnId="{4F398317-DB38-4EA0-94A2-BEF0A35E11A9}">
      <dgm:prSet/>
      <dgm:spPr/>
      <dgm:t>
        <a:bodyPr/>
        <a:lstStyle/>
        <a:p>
          <a:endParaRPr lang="de-DE"/>
        </a:p>
      </dgm:t>
    </dgm:pt>
    <dgm:pt modelId="{23A3FA7E-3B5A-44C7-B33F-CF65AD3996DF}">
      <dgm:prSet phldrT="[Text]"/>
      <dgm:spPr>
        <a:solidFill>
          <a:srgbClr val="A50021"/>
        </a:solidFill>
      </dgm:spPr>
      <dgm:t>
        <a:bodyPr/>
        <a:lstStyle/>
        <a:p>
          <a:r>
            <a:rPr lang="de-DE" sz="1700" dirty="0"/>
            <a:t>Unser Hausaufgabenkonzept sieht vor, dass sich Eltern an der Verantwortung für die Hausaufgaben beteiligen. Am Wochenende sollten diese sich einen Überblick darüber verschaffen, was ihr Kind in der Woche gelernt und gearbeitet hat.</a:t>
          </a:r>
        </a:p>
      </dgm:t>
    </dgm:pt>
    <dgm:pt modelId="{088E23BD-6C18-4E23-A3F1-15818011F0EB}" type="parTrans" cxnId="{DE801DF4-6195-4BAF-B01A-35276838C054}">
      <dgm:prSet/>
      <dgm:spPr/>
      <dgm:t>
        <a:bodyPr/>
        <a:lstStyle/>
        <a:p>
          <a:endParaRPr lang="de-DE"/>
        </a:p>
      </dgm:t>
    </dgm:pt>
    <dgm:pt modelId="{A4409C59-730A-49EB-A2A5-4E458AD92EC7}" type="sibTrans" cxnId="{DE801DF4-6195-4BAF-B01A-35276838C054}">
      <dgm:prSet/>
      <dgm:spPr/>
      <dgm:t>
        <a:bodyPr/>
        <a:lstStyle/>
        <a:p>
          <a:endParaRPr lang="de-DE"/>
        </a:p>
      </dgm:t>
    </dgm:pt>
    <dgm:pt modelId="{FF61F8F5-C748-43F6-8BD2-3A3E695A15BD}">
      <dgm:prSet custT="1"/>
      <dgm:spPr>
        <a:solidFill>
          <a:srgbClr val="A50021"/>
        </a:solidFill>
      </dgm:spPr>
      <dgm:t>
        <a:bodyPr/>
        <a:lstStyle/>
        <a:p>
          <a:r>
            <a:rPr lang="de-DE" sz="1600" dirty="0"/>
            <a:t>Im Pakt erledigt es seine Hausaufgaben von Montag bis Donnerstag in der Schule.</a:t>
          </a:r>
        </a:p>
      </dgm:t>
    </dgm:pt>
    <dgm:pt modelId="{F582A41D-B1B5-4B11-A530-8451DA36A82C}" type="parTrans" cxnId="{20DFD480-EBA3-46A8-9BFD-E6756E7CDA1C}">
      <dgm:prSet/>
      <dgm:spPr/>
      <dgm:t>
        <a:bodyPr/>
        <a:lstStyle/>
        <a:p>
          <a:endParaRPr lang="de-DE"/>
        </a:p>
      </dgm:t>
    </dgm:pt>
    <dgm:pt modelId="{AE1F197C-8B47-4375-A226-A19247CD7336}" type="sibTrans" cxnId="{20DFD480-EBA3-46A8-9BFD-E6756E7CDA1C}">
      <dgm:prSet/>
      <dgm:spPr/>
      <dgm:t>
        <a:bodyPr/>
        <a:lstStyle/>
        <a:p>
          <a:endParaRPr lang="de-DE"/>
        </a:p>
      </dgm:t>
    </dgm:pt>
    <dgm:pt modelId="{C9DFDA5D-AACA-45FE-825E-F156E4ECB22B}">
      <dgm:prSet custT="1"/>
      <dgm:spPr>
        <a:solidFill>
          <a:srgbClr val="A50021"/>
        </a:solidFill>
      </dgm:spPr>
      <dgm:t>
        <a:bodyPr/>
        <a:lstStyle/>
        <a:p>
          <a:r>
            <a:rPr lang="de-DE" sz="1600" dirty="0"/>
            <a:t>Lernen für Arbeiten, Üben des Lesens und des 1x1 (allgemeines Üben) bleiben wie bisher in der Verantwortung der Eltern.</a:t>
          </a:r>
        </a:p>
      </dgm:t>
    </dgm:pt>
    <dgm:pt modelId="{C8520511-EEC5-4FA0-AED8-B15F8D3EA04A}" type="parTrans" cxnId="{7AB9D0F5-CEE6-4FEE-8BC8-A1EB8DBDD511}">
      <dgm:prSet/>
      <dgm:spPr/>
      <dgm:t>
        <a:bodyPr/>
        <a:lstStyle/>
        <a:p>
          <a:endParaRPr lang="de-DE"/>
        </a:p>
      </dgm:t>
    </dgm:pt>
    <dgm:pt modelId="{6639636E-F671-4617-91A9-516400442493}" type="sibTrans" cxnId="{7AB9D0F5-CEE6-4FEE-8BC8-A1EB8DBDD511}">
      <dgm:prSet/>
      <dgm:spPr/>
      <dgm:t>
        <a:bodyPr/>
        <a:lstStyle/>
        <a:p>
          <a:endParaRPr lang="de-DE"/>
        </a:p>
      </dgm:t>
    </dgm:pt>
    <dgm:pt modelId="{ABED2773-B9C6-42B0-87C8-48A8D3F36954}" type="pres">
      <dgm:prSet presAssocID="{AE8D8E7C-EB0C-4531-A255-7E8954AA308A}" presName="linear" presStyleCnt="0">
        <dgm:presLayoutVars>
          <dgm:dir/>
          <dgm:resizeHandles val="exact"/>
        </dgm:presLayoutVars>
      </dgm:prSet>
      <dgm:spPr/>
    </dgm:pt>
    <dgm:pt modelId="{F214527B-3107-4AF2-AE09-FC79C4242A82}" type="pres">
      <dgm:prSet presAssocID="{6FE52F94-5C47-4E95-992F-C8EF0D8FE27A}" presName="comp" presStyleCnt="0"/>
      <dgm:spPr/>
    </dgm:pt>
    <dgm:pt modelId="{046EABE1-11E7-4033-A4C2-35464B45BCE7}" type="pres">
      <dgm:prSet presAssocID="{6FE52F94-5C47-4E95-992F-C8EF0D8FE27A}" presName="box" presStyleLbl="node1" presStyleIdx="0" presStyleCnt="3"/>
      <dgm:spPr/>
    </dgm:pt>
    <dgm:pt modelId="{A5507A3E-BA13-4935-9634-1DBCE5FEAA61}" type="pres">
      <dgm:prSet presAssocID="{6FE52F94-5C47-4E95-992F-C8EF0D8FE27A}" presName="img" presStyleLbl="fgImgPlace1" presStyleIdx="0" presStyleCnt="3"/>
      <dgm:spPr/>
    </dgm:pt>
    <dgm:pt modelId="{F84029F0-027E-40FE-8795-DF0E39C3C551}" type="pres">
      <dgm:prSet presAssocID="{6FE52F94-5C47-4E95-992F-C8EF0D8FE27A}" presName="text" presStyleLbl="node1" presStyleIdx="0" presStyleCnt="3">
        <dgm:presLayoutVars>
          <dgm:bulletEnabled val="1"/>
        </dgm:presLayoutVars>
      </dgm:prSet>
      <dgm:spPr/>
    </dgm:pt>
    <dgm:pt modelId="{EC40CFA9-E9C7-430B-AEFD-59F9C18E0AA0}" type="pres">
      <dgm:prSet presAssocID="{400B8814-CF49-4786-9E0A-24C306E31182}" presName="spacer" presStyleCnt="0"/>
      <dgm:spPr/>
    </dgm:pt>
    <dgm:pt modelId="{B380668B-7CD9-41FE-B8DC-549EA2668233}" type="pres">
      <dgm:prSet presAssocID="{9CCB1575-5800-42FD-8EA6-BA566BA48B1F}" presName="comp" presStyleCnt="0"/>
      <dgm:spPr/>
    </dgm:pt>
    <dgm:pt modelId="{7F23BD03-CA8C-4891-815D-54505F6A4CBC}" type="pres">
      <dgm:prSet presAssocID="{9CCB1575-5800-42FD-8EA6-BA566BA48B1F}" presName="box" presStyleLbl="node1" presStyleIdx="1" presStyleCnt="3"/>
      <dgm:spPr/>
    </dgm:pt>
    <dgm:pt modelId="{D07BE1E8-4239-4F8E-B48A-4B809759E0CD}" type="pres">
      <dgm:prSet presAssocID="{9CCB1575-5800-42FD-8EA6-BA566BA48B1F}" presName="img" presStyleLbl="fgImgPlace1" presStyleIdx="1" presStyleCnt="3"/>
      <dgm:spPr/>
    </dgm:pt>
    <dgm:pt modelId="{A61FAE45-10B9-41C8-AC7F-F6CD6F64D0A2}" type="pres">
      <dgm:prSet presAssocID="{9CCB1575-5800-42FD-8EA6-BA566BA48B1F}" presName="text" presStyleLbl="node1" presStyleIdx="1" presStyleCnt="3">
        <dgm:presLayoutVars>
          <dgm:bulletEnabled val="1"/>
        </dgm:presLayoutVars>
      </dgm:prSet>
      <dgm:spPr/>
    </dgm:pt>
    <dgm:pt modelId="{26BB8034-AAE6-4D44-AF8F-3A2D6ACA5AA7}" type="pres">
      <dgm:prSet presAssocID="{C5964D41-0C8D-45A2-8A87-3FD5E3B25A44}" presName="spacer" presStyleCnt="0"/>
      <dgm:spPr/>
    </dgm:pt>
    <dgm:pt modelId="{48AF671B-170C-4AC1-B5EC-863DD66C3390}" type="pres">
      <dgm:prSet presAssocID="{91B7B98A-3986-4E0C-B8CF-A95C997E7521}" presName="comp" presStyleCnt="0"/>
      <dgm:spPr/>
    </dgm:pt>
    <dgm:pt modelId="{4E78BA99-EF20-4B52-B7CB-BFF268065A45}" type="pres">
      <dgm:prSet presAssocID="{91B7B98A-3986-4E0C-B8CF-A95C997E7521}" presName="box" presStyleLbl="node1" presStyleIdx="2" presStyleCnt="3"/>
      <dgm:spPr/>
    </dgm:pt>
    <dgm:pt modelId="{89D11A2F-6B88-4E19-96BC-CB64940C1846}" type="pres">
      <dgm:prSet presAssocID="{91B7B98A-3986-4E0C-B8CF-A95C997E7521}" presName="img" presStyleLbl="fgImgPlace1" presStyleIdx="2" presStyleCnt="3"/>
      <dgm:spPr/>
    </dgm:pt>
    <dgm:pt modelId="{2853F541-CE47-428E-B583-681558AFE0A6}" type="pres">
      <dgm:prSet presAssocID="{91B7B98A-3986-4E0C-B8CF-A95C997E7521}" presName="text" presStyleLbl="node1" presStyleIdx="2" presStyleCnt="3">
        <dgm:presLayoutVars>
          <dgm:bulletEnabled val="1"/>
        </dgm:presLayoutVars>
      </dgm:prSet>
      <dgm:spPr/>
    </dgm:pt>
  </dgm:ptLst>
  <dgm:cxnLst>
    <dgm:cxn modelId="{6AF3BA07-4598-472B-9B58-8AEEDB4E5EFE}" type="presOf" srcId="{6FE52F94-5C47-4E95-992F-C8EF0D8FE27A}" destId="{046EABE1-11E7-4033-A4C2-35464B45BCE7}" srcOrd="0" destOrd="0" presId="urn:microsoft.com/office/officeart/2005/8/layout/vList4"/>
    <dgm:cxn modelId="{4F398317-DB38-4EA0-94A2-BEF0A35E11A9}" srcId="{AE8D8E7C-EB0C-4531-A255-7E8954AA308A}" destId="{91B7B98A-3986-4E0C-B8CF-A95C997E7521}" srcOrd="2" destOrd="0" parTransId="{CC19592D-3634-451D-8560-BCB310845398}" sibTransId="{CB5DA6CD-75A8-4512-B897-6836C1F2D53F}"/>
    <dgm:cxn modelId="{E061B918-E020-4D08-BC0C-B110B7A744D8}" srcId="{9CCB1575-5800-42FD-8EA6-BA566BA48B1F}" destId="{6F56FA59-7996-4950-A3E5-A6019823BB75}" srcOrd="0" destOrd="0" parTransId="{581B94B4-9CB8-49A0-8AD1-5B8E4CECD3F2}" sibTransId="{FCF0C07F-7088-4CB1-AD93-2F4D054EBBDB}"/>
    <dgm:cxn modelId="{9881EF40-3679-40BD-A725-41E1647D4099}" type="presOf" srcId="{91B7B98A-3986-4E0C-B8CF-A95C997E7521}" destId="{4E78BA99-EF20-4B52-B7CB-BFF268065A45}" srcOrd="0" destOrd="0" presId="urn:microsoft.com/office/officeart/2005/8/layout/vList4"/>
    <dgm:cxn modelId="{A3CEE160-E228-4418-9506-030BF0E414B7}" type="presOf" srcId="{23A3FA7E-3B5A-44C7-B33F-CF65AD3996DF}" destId="{2853F541-CE47-428E-B583-681558AFE0A6}" srcOrd="1" destOrd="1" presId="urn:microsoft.com/office/officeart/2005/8/layout/vList4"/>
    <dgm:cxn modelId="{D06FC969-7428-4082-BE32-07C4ECF89A7B}" type="presOf" srcId="{6FE52F94-5C47-4E95-992F-C8EF0D8FE27A}" destId="{F84029F0-027E-40FE-8795-DF0E39C3C551}" srcOrd="1" destOrd="0" presId="urn:microsoft.com/office/officeart/2005/8/layout/vList4"/>
    <dgm:cxn modelId="{71805A5A-F20C-4592-9BCF-CF293027F564}" type="presOf" srcId="{6F56FA59-7996-4950-A3E5-A6019823BB75}" destId="{A61FAE45-10B9-41C8-AC7F-F6CD6F64D0A2}" srcOrd="1" destOrd="1" presId="urn:microsoft.com/office/officeart/2005/8/layout/vList4"/>
    <dgm:cxn modelId="{B649BB5A-5969-4595-B41F-802EF89EBF76}" type="presOf" srcId="{9CCB1575-5800-42FD-8EA6-BA566BA48B1F}" destId="{A61FAE45-10B9-41C8-AC7F-F6CD6F64D0A2}" srcOrd="1" destOrd="0" presId="urn:microsoft.com/office/officeart/2005/8/layout/vList4"/>
    <dgm:cxn modelId="{2961A580-4785-44DC-AD4C-EF73AD3BA8B1}" srcId="{6FE52F94-5C47-4E95-992F-C8EF0D8FE27A}" destId="{B584A2BF-6A26-47DC-9D9D-CA57EDB9F5AF}" srcOrd="0" destOrd="0" parTransId="{742A727A-BC66-4A64-A3A2-64F5336F9F0C}" sibTransId="{19F59E1E-9F1E-4DD5-B642-373F0651F6DB}"/>
    <dgm:cxn modelId="{20DFD480-EBA3-46A8-9BFD-E6756E7CDA1C}" srcId="{6FE52F94-5C47-4E95-992F-C8EF0D8FE27A}" destId="{FF61F8F5-C748-43F6-8BD2-3A3E695A15BD}" srcOrd="1" destOrd="0" parTransId="{F582A41D-B1B5-4B11-A530-8451DA36A82C}" sibTransId="{AE1F197C-8B47-4375-A226-A19247CD7336}"/>
    <dgm:cxn modelId="{B36A3098-0831-4BD2-BC57-6745F92516ED}" type="presOf" srcId="{91B7B98A-3986-4E0C-B8CF-A95C997E7521}" destId="{2853F541-CE47-428E-B583-681558AFE0A6}" srcOrd="1" destOrd="0" presId="urn:microsoft.com/office/officeart/2005/8/layout/vList4"/>
    <dgm:cxn modelId="{41414B99-90DB-4C61-84AD-1A59E407684B}" type="presOf" srcId="{9CCB1575-5800-42FD-8EA6-BA566BA48B1F}" destId="{7F23BD03-CA8C-4891-815D-54505F6A4CBC}" srcOrd="0" destOrd="0" presId="urn:microsoft.com/office/officeart/2005/8/layout/vList4"/>
    <dgm:cxn modelId="{9AAEEFA9-9297-4405-B847-BC83F2B926CD}" type="presOf" srcId="{6F56FA59-7996-4950-A3E5-A6019823BB75}" destId="{7F23BD03-CA8C-4891-815D-54505F6A4CBC}" srcOrd="0" destOrd="1" presId="urn:microsoft.com/office/officeart/2005/8/layout/vList4"/>
    <dgm:cxn modelId="{7437EBB2-F5F9-43AE-BE76-B7E8F422D6C5}" srcId="{AE8D8E7C-EB0C-4531-A255-7E8954AA308A}" destId="{9CCB1575-5800-42FD-8EA6-BA566BA48B1F}" srcOrd="1" destOrd="0" parTransId="{76248A11-6114-42E5-86E4-8015243E347E}" sibTransId="{C5964D41-0C8D-45A2-8A87-3FD5E3B25A44}"/>
    <dgm:cxn modelId="{29842EB9-03FD-435B-8112-56CE4E3DBDA7}" type="presOf" srcId="{B584A2BF-6A26-47DC-9D9D-CA57EDB9F5AF}" destId="{046EABE1-11E7-4033-A4C2-35464B45BCE7}" srcOrd="0" destOrd="1" presId="urn:microsoft.com/office/officeart/2005/8/layout/vList4"/>
    <dgm:cxn modelId="{3F2D7BBB-86DB-4DA0-B8B8-BD5BDBBA22D5}" type="presOf" srcId="{C9DFDA5D-AACA-45FE-825E-F156E4ECB22B}" destId="{046EABE1-11E7-4033-A4C2-35464B45BCE7}" srcOrd="0" destOrd="3" presId="urn:microsoft.com/office/officeart/2005/8/layout/vList4"/>
    <dgm:cxn modelId="{90449FC0-974F-45E0-BA34-C7557E62400E}" type="presOf" srcId="{AE8D8E7C-EB0C-4531-A255-7E8954AA308A}" destId="{ABED2773-B9C6-42B0-87C8-48A8D3F36954}" srcOrd="0" destOrd="0" presId="urn:microsoft.com/office/officeart/2005/8/layout/vList4"/>
    <dgm:cxn modelId="{8282F4C6-2E0B-49D2-ABD4-29243A2F35F6}" type="presOf" srcId="{B584A2BF-6A26-47DC-9D9D-CA57EDB9F5AF}" destId="{F84029F0-027E-40FE-8795-DF0E39C3C551}" srcOrd="1" destOrd="1" presId="urn:microsoft.com/office/officeart/2005/8/layout/vList4"/>
    <dgm:cxn modelId="{2B4B99D0-C495-46C2-891A-C90224903F51}" srcId="{AE8D8E7C-EB0C-4531-A255-7E8954AA308A}" destId="{6FE52F94-5C47-4E95-992F-C8EF0D8FE27A}" srcOrd="0" destOrd="0" parTransId="{9851AAA8-6E31-403E-80AA-2085921AC758}" sibTransId="{400B8814-CF49-4786-9E0A-24C306E31182}"/>
    <dgm:cxn modelId="{01467AD4-176E-40F7-8BAA-53E9F94DB79F}" type="presOf" srcId="{FF61F8F5-C748-43F6-8BD2-3A3E695A15BD}" destId="{F84029F0-027E-40FE-8795-DF0E39C3C551}" srcOrd="1" destOrd="2" presId="urn:microsoft.com/office/officeart/2005/8/layout/vList4"/>
    <dgm:cxn modelId="{9828B1D9-A77E-4298-844F-8A09E6C7E782}" type="presOf" srcId="{C9DFDA5D-AACA-45FE-825E-F156E4ECB22B}" destId="{F84029F0-027E-40FE-8795-DF0E39C3C551}" srcOrd="1" destOrd="3" presId="urn:microsoft.com/office/officeart/2005/8/layout/vList4"/>
    <dgm:cxn modelId="{F16688E3-282C-42DD-A2B9-A92914F089FF}" type="presOf" srcId="{FF61F8F5-C748-43F6-8BD2-3A3E695A15BD}" destId="{046EABE1-11E7-4033-A4C2-35464B45BCE7}" srcOrd="0" destOrd="2" presId="urn:microsoft.com/office/officeart/2005/8/layout/vList4"/>
    <dgm:cxn modelId="{DE801DF4-6195-4BAF-B01A-35276838C054}" srcId="{91B7B98A-3986-4E0C-B8CF-A95C997E7521}" destId="{23A3FA7E-3B5A-44C7-B33F-CF65AD3996DF}" srcOrd="0" destOrd="0" parTransId="{088E23BD-6C18-4E23-A3F1-15818011F0EB}" sibTransId="{A4409C59-730A-49EB-A2A5-4E458AD92EC7}"/>
    <dgm:cxn modelId="{7AB9D0F5-CEE6-4FEE-8BC8-A1EB8DBDD511}" srcId="{6FE52F94-5C47-4E95-992F-C8EF0D8FE27A}" destId="{C9DFDA5D-AACA-45FE-825E-F156E4ECB22B}" srcOrd="2" destOrd="0" parTransId="{C8520511-EEC5-4FA0-AED8-B15F8D3EA04A}" sibTransId="{6639636E-F671-4617-91A9-516400442493}"/>
    <dgm:cxn modelId="{353435FB-5D09-4947-91DB-0817D2F90C30}" type="presOf" srcId="{23A3FA7E-3B5A-44C7-B33F-CF65AD3996DF}" destId="{4E78BA99-EF20-4B52-B7CB-BFF268065A45}" srcOrd="0" destOrd="1" presId="urn:microsoft.com/office/officeart/2005/8/layout/vList4"/>
    <dgm:cxn modelId="{A8106138-0BE4-4DFC-A48B-B759D4C36B12}" type="presParOf" srcId="{ABED2773-B9C6-42B0-87C8-48A8D3F36954}" destId="{F214527B-3107-4AF2-AE09-FC79C4242A82}" srcOrd="0" destOrd="0" presId="urn:microsoft.com/office/officeart/2005/8/layout/vList4"/>
    <dgm:cxn modelId="{69D987BE-A4EB-4F49-B74A-93E54ABBC65E}" type="presParOf" srcId="{F214527B-3107-4AF2-AE09-FC79C4242A82}" destId="{046EABE1-11E7-4033-A4C2-35464B45BCE7}" srcOrd="0" destOrd="0" presId="urn:microsoft.com/office/officeart/2005/8/layout/vList4"/>
    <dgm:cxn modelId="{91E15F2A-AABA-4631-8BE0-561ADA3426BD}" type="presParOf" srcId="{F214527B-3107-4AF2-AE09-FC79C4242A82}" destId="{A5507A3E-BA13-4935-9634-1DBCE5FEAA61}" srcOrd="1" destOrd="0" presId="urn:microsoft.com/office/officeart/2005/8/layout/vList4"/>
    <dgm:cxn modelId="{C8E3DAC6-C2D6-4647-B5E1-1BA6CA30A1D3}" type="presParOf" srcId="{F214527B-3107-4AF2-AE09-FC79C4242A82}" destId="{F84029F0-027E-40FE-8795-DF0E39C3C551}" srcOrd="2" destOrd="0" presId="urn:microsoft.com/office/officeart/2005/8/layout/vList4"/>
    <dgm:cxn modelId="{CD7EDFAA-5E57-4320-80CA-E8A5B315C68F}" type="presParOf" srcId="{ABED2773-B9C6-42B0-87C8-48A8D3F36954}" destId="{EC40CFA9-E9C7-430B-AEFD-59F9C18E0AA0}" srcOrd="1" destOrd="0" presId="urn:microsoft.com/office/officeart/2005/8/layout/vList4"/>
    <dgm:cxn modelId="{B464200D-C7D8-4E68-B3C2-F908DF36DA52}" type="presParOf" srcId="{ABED2773-B9C6-42B0-87C8-48A8D3F36954}" destId="{B380668B-7CD9-41FE-B8DC-549EA2668233}" srcOrd="2" destOrd="0" presId="urn:microsoft.com/office/officeart/2005/8/layout/vList4"/>
    <dgm:cxn modelId="{F85A03CC-6DAB-44CC-A4D5-64593838D840}" type="presParOf" srcId="{B380668B-7CD9-41FE-B8DC-549EA2668233}" destId="{7F23BD03-CA8C-4891-815D-54505F6A4CBC}" srcOrd="0" destOrd="0" presId="urn:microsoft.com/office/officeart/2005/8/layout/vList4"/>
    <dgm:cxn modelId="{38DF12C6-6D49-4F39-B8B5-5C27603AAFC3}" type="presParOf" srcId="{B380668B-7CD9-41FE-B8DC-549EA2668233}" destId="{D07BE1E8-4239-4F8E-B48A-4B809759E0CD}" srcOrd="1" destOrd="0" presId="urn:microsoft.com/office/officeart/2005/8/layout/vList4"/>
    <dgm:cxn modelId="{984C4583-C3F0-4C96-ABE6-4988D395716E}" type="presParOf" srcId="{B380668B-7CD9-41FE-B8DC-549EA2668233}" destId="{A61FAE45-10B9-41C8-AC7F-F6CD6F64D0A2}" srcOrd="2" destOrd="0" presId="urn:microsoft.com/office/officeart/2005/8/layout/vList4"/>
    <dgm:cxn modelId="{1F9763C1-3233-45F6-8B16-A015865CB253}" type="presParOf" srcId="{ABED2773-B9C6-42B0-87C8-48A8D3F36954}" destId="{26BB8034-AAE6-4D44-AF8F-3A2D6ACA5AA7}" srcOrd="3" destOrd="0" presId="urn:microsoft.com/office/officeart/2005/8/layout/vList4"/>
    <dgm:cxn modelId="{713073F6-0227-44DF-ADB3-865F0A4982B1}" type="presParOf" srcId="{ABED2773-B9C6-42B0-87C8-48A8D3F36954}" destId="{48AF671B-170C-4AC1-B5EC-863DD66C3390}" srcOrd="4" destOrd="0" presId="urn:microsoft.com/office/officeart/2005/8/layout/vList4"/>
    <dgm:cxn modelId="{41ED53B1-C2C6-43E5-8954-8B90D0A48477}" type="presParOf" srcId="{48AF671B-170C-4AC1-B5EC-863DD66C3390}" destId="{4E78BA99-EF20-4B52-B7CB-BFF268065A45}" srcOrd="0" destOrd="0" presId="urn:microsoft.com/office/officeart/2005/8/layout/vList4"/>
    <dgm:cxn modelId="{996F9208-0534-4E34-9458-ADA2BAF7A13D}" type="presParOf" srcId="{48AF671B-170C-4AC1-B5EC-863DD66C3390}" destId="{89D11A2F-6B88-4E19-96BC-CB64940C1846}" srcOrd="1" destOrd="0" presId="urn:microsoft.com/office/officeart/2005/8/layout/vList4"/>
    <dgm:cxn modelId="{1FF07BD6-9CE8-42F6-AED5-4A6FEBBF93E4}" type="presParOf" srcId="{48AF671B-170C-4AC1-B5EC-863DD66C3390}" destId="{2853F541-CE47-428E-B583-681558AFE0A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9124A-5A2B-43F8-9114-7702F2D26953}">
      <dsp:nvSpPr>
        <dsp:cNvPr id="0" name=""/>
        <dsp:cNvSpPr/>
      </dsp:nvSpPr>
      <dsp:spPr>
        <a:xfrm rot="10800000">
          <a:off x="-1" y="450"/>
          <a:ext cx="7899404" cy="922428"/>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65"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Die zunehmende Berufstätigkeit von Eltern verlangt nach einem Konzept, das ganztägige Betreuungssicherheit auch in der Grundschule gewährleistet.</a:t>
          </a:r>
        </a:p>
      </dsp:txBody>
      <dsp:txXfrm rot="10800000">
        <a:off x="230606" y="450"/>
        <a:ext cx="7668797" cy="922428"/>
      </dsp:txXfrm>
    </dsp:sp>
    <dsp:sp modelId="{2436644C-C545-4EF4-8867-C3CEA8DA281E}">
      <dsp:nvSpPr>
        <dsp:cNvPr id="0" name=""/>
        <dsp:cNvSpPr/>
      </dsp:nvSpPr>
      <dsp:spPr>
        <a:xfrm>
          <a:off x="0" y="901"/>
          <a:ext cx="922428" cy="9224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F1EE-2D95-4DFB-A688-52A3F23BB30F}">
      <dsp:nvSpPr>
        <dsp:cNvPr id="0" name=""/>
        <dsp:cNvSpPr/>
      </dsp:nvSpPr>
      <dsp:spPr>
        <a:xfrm rot="10800000">
          <a:off x="-1" y="0"/>
          <a:ext cx="7340602" cy="922428"/>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65"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Für viele Kinder bringt es Vorteile, bis zum Nachmittag             ….in der Schule zu sein, um in der Gemeinschaft mit anderen zu lernen und zu spielen.</a:t>
          </a:r>
        </a:p>
      </dsp:txBody>
      <dsp:txXfrm rot="10800000">
        <a:off x="230606" y="0"/>
        <a:ext cx="7109995" cy="922428"/>
      </dsp:txXfrm>
    </dsp:sp>
    <dsp:sp modelId="{8CD4547D-9F4F-485C-BB0E-6761673DD789}">
      <dsp:nvSpPr>
        <dsp:cNvPr id="0" name=""/>
        <dsp:cNvSpPr/>
      </dsp:nvSpPr>
      <dsp:spPr>
        <a:xfrm>
          <a:off x="0" y="0"/>
          <a:ext cx="922428" cy="9224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36C6D-AE03-4A9A-A257-BD3234BF3907}">
      <dsp:nvSpPr>
        <dsp:cNvPr id="0" name=""/>
        <dsp:cNvSpPr/>
      </dsp:nvSpPr>
      <dsp:spPr>
        <a:xfrm rot="10800000">
          <a:off x="-1" y="1170"/>
          <a:ext cx="7001934" cy="1197094"/>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886"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Ab 01.08.2026 haben Eltern der Erstklässler einen Anspruch auf einen Betreuungsplatz. Die Grundschule Nordenstadt startet ab 2025 mit allen Klassen  </a:t>
          </a:r>
        </a:p>
      </dsp:txBody>
      <dsp:txXfrm rot="10800000">
        <a:off x="299272" y="1170"/>
        <a:ext cx="6702661" cy="1197094"/>
      </dsp:txXfrm>
    </dsp:sp>
    <dsp:sp modelId="{9A4E89AD-E62E-403F-BD51-7F096DD8FA9F}">
      <dsp:nvSpPr>
        <dsp:cNvPr id="0" name=""/>
        <dsp:cNvSpPr/>
      </dsp:nvSpPr>
      <dsp:spPr>
        <a:xfrm>
          <a:off x="0" y="0"/>
          <a:ext cx="1197094" cy="119709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DA16-632E-43B3-8C1B-58259C706DCC}">
      <dsp:nvSpPr>
        <dsp:cNvPr id="0" name=""/>
        <dsp:cNvSpPr/>
      </dsp:nvSpPr>
      <dsp:spPr>
        <a:xfrm>
          <a:off x="1510809" y="0"/>
          <a:ext cx="6372810" cy="6372810"/>
        </a:xfrm>
        <a:prstGeom prst="triangle">
          <a:avLst/>
        </a:prstGeom>
        <a:gradFill rotWithShape="0">
          <a:gsLst>
            <a:gs pos="100000">
              <a:srgbClr val="A50021"/>
            </a:gs>
            <a:gs pos="10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208A98-D1EB-4357-A8DB-C61F991DC9F6}">
      <dsp:nvSpPr>
        <dsp:cNvPr id="0" name=""/>
        <dsp:cNvSpPr/>
      </dsp:nvSpPr>
      <dsp:spPr>
        <a:xfrm>
          <a:off x="4364323" y="832244"/>
          <a:ext cx="5173641" cy="767358"/>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Der Pakt für den Ganztag ist ein freiwilliges Bildungs- und Betreuungsangebot des Landes Hessen und des Schulträgers Landeshauptstadt Wiesbaden.</a:t>
          </a:r>
        </a:p>
      </dsp:txBody>
      <dsp:txXfrm>
        <a:off x="4401782" y="869703"/>
        <a:ext cx="5098723" cy="692440"/>
      </dsp:txXfrm>
    </dsp:sp>
    <dsp:sp modelId="{D28441BD-1F79-443A-B770-90EFEAD58CF0}">
      <dsp:nvSpPr>
        <dsp:cNvPr id="0" name=""/>
        <dsp:cNvSpPr/>
      </dsp:nvSpPr>
      <dsp:spPr>
        <a:xfrm>
          <a:off x="4321973" y="1698707"/>
          <a:ext cx="5243978" cy="1113780"/>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Das Land Hessen stellt Ressourcen in Form von Stellen für Lehrkräfte und Mittel für den Träger zur Verfügung, um ein Angebot bis 14.30 Uhr zu ermöglichen. Ein weitergehendes Angebot bis 17.00 Uhr, die Organisation des Mittagessens und einer Ferienbetreuung sind Aufgaben der Landeshauptstadt Wiesbaden.</a:t>
          </a:r>
        </a:p>
      </dsp:txBody>
      <dsp:txXfrm>
        <a:off x="4376343" y="1753077"/>
        <a:ext cx="5135238" cy="1005040"/>
      </dsp:txXfrm>
    </dsp:sp>
    <dsp:sp modelId="{A7D3F248-B37D-44C7-A9BA-E50DF850D6A1}">
      <dsp:nvSpPr>
        <dsp:cNvPr id="0" name=""/>
        <dsp:cNvSpPr/>
      </dsp:nvSpPr>
      <dsp:spPr>
        <a:xfrm>
          <a:off x="4246252" y="4825830"/>
          <a:ext cx="5319699" cy="554162"/>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Der Pakt für den Ganztag wird an fünf Tagen in der Woche von 7.30 bis 14.30 Uhr oder 17 Uhr und in den Ferien (von 7.30 Uhr – 15.30 Uhr) angeboten, mit Ausnahme derzeit 4 Wochen Schließzeit</a:t>
          </a:r>
        </a:p>
      </dsp:txBody>
      <dsp:txXfrm>
        <a:off x="4273304" y="4852882"/>
        <a:ext cx="5265595" cy="500058"/>
      </dsp:txXfrm>
    </dsp:sp>
    <dsp:sp modelId="{33CB7411-4B9A-4CF1-B550-AC54567976CD}">
      <dsp:nvSpPr>
        <dsp:cNvPr id="0" name=""/>
        <dsp:cNvSpPr/>
      </dsp:nvSpPr>
      <dsp:spPr>
        <a:xfrm>
          <a:off x="4275455" y="2945387"/>
          <a:ext cx="5290496" cy="527125"/>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t>Ein warmes Mittagsessen ist im Pakt verbindlich und fester Bestandteil des pädagogischen Konzeptes und kostet monatlich 85 Euro.</a:t>
          </a:r>
        </a:p>
      </dsp:txBody>
      <dsp:txXfrm>
        <a:off x="4301187" y="2971119"/>
        <a:ext cx="5239032" cy="475661"/>
      </dsp:txXfrm>
    </dsp:sp>
    <dsp:sp modelId="{3834B28A-B8FA-4BAF-A910-B7B2C7F5628E}">
      <dsp:nvSpPr>
        <dsp:cNvPr id="0" name=""/>
        <dsp:cNvSpPr/>
      </dsp:nvSpPr>
      <dsp:spPr>
        <a:xfrm>
          <a:off x="4261827" y="5494289"/>
          <a:ext cx="5304124" cy="623953"/>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Die Teilnahme am Pakt für den Ganztag ist freiwillig,                                  nach Anmeldung des Kindes verbindlich.</a:t>
          </a:r>
        </a:p>
      </dsp:txBody>
      <dsp:txXfrm>
        <a:off x="4292286" y="5524748"/>
        <a:ext cx="5243206" cy="563035"/>
      </dsp:txXfrm>
    </dsp:sp>
    <dsp:sp modelId="{E732D6F3-5A6A-4058-9C7D-C12AC187BA48}">
      <dsp:nvSpPr>
        <dsp:cNvPr id="0" name=""/>
        <dsp:cNvSpPr/>
      </dsp:nvSpPr>
      <dsp:spPr>
        <a:xfrm>
          <a:off x="4283781" y="3581169"/>
          <a:ext cx="5282170" cy="52261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3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Auf Antrag kann im Rahmen des Bildungs- und Teilhabepakets der Beitrag für das Mittagessen übernommen werden.</a:t>
          </a:r>
        </a:p>
      </dsp:txBody>
      <dsp:txXfrm>
        <a:off x="4309293" y="3606681"/>
        <a:ext cx="5231146" cy="471595"/>
      </dsp:txXfrm>
    </dsp:sp>
    <dsp:sp modelId="{18BBF61D-F836-4718-BC45-14AECC95612C}">
      <dsp:nvSpPr>
        <dsp:cNvPr id="0" name=""/>
        <dsp:cNvSpPr/>
      </dsp:nvSpPr>
      <dsp:spPr>
        <a:xfrm>
          <a:off x="4276905" y="4199340"/>
          <a:ext cx="5289046" cy="527125"/>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Beitragszuschüsse sind bei entsprechenden Voraussetzungen möglich.</a:t>
          </a:r>
        </a:p>
      </dsp:txBody>
      <dsp:txXfrm>
        <a:off x="4302637" y="4225072"/>
        <a:ext cx="5237582" cy="475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7C90-A9AC-4DBE-9510-5277923BB9B9}">
      <dsp:nvSpPr>
        <dsp:cNvPr id="0" name=""/>
        <dsp:cNvSpPr/>
      </dsp:nvSpPr>
      <dsp:spPr>
        <a:xfrm>
          <a:off x="0" y="0"/>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Wenn Sie Ihr Kind nicht für den Pakt für den Ganztag anmelden möchten, müssen Sie nichts tun.</a:t>
          </a:r>
        </a:p>
      </dsp:txBody>
      <dsp:txXfrm>
        <a:off x="2087244" y="0"/>
        <a:ext cx="7624021" cy="1449916"/>
      </dsp:txXfrm>
    </dsp:sp>
    <dsp:sp modelId="{3F8C907A-AA15-4D91-8DBF-92C51C4A3825}">
      <dsp:nvSpPr>
        <dsp:cNvPr id="0" name=""/>
        <dsp:cNvSpPr/>
      </dsp:nvSpPr>
      <dsp:spPr>
        <a:xfrm>
          <a:off x="144991" y="144991"/>
          <a:ext cx="1942253" cy="1159933"/>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5A65B47-0AEB-479D-AA24-FEF304CC5B24}">
      <dsp:nvSpPr>
        <dsp:cNvPr id="0" name=""/>
        <dsp:cNvSpPr/>
      </dsp:nvSpPr>
      <dsp:spPr>
        <a:xfrm>
          <a:off x="0" y="1594908"/>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Ihr Kind hat im gleichen Umfang wie bisher Unterricht mit den anderen Kindern. Alle Kinder bleiben während des Unterrichts in ihren Klassenverbänden, unabhängig davon, ob sie an einem der angebotenen Paktmodule teilnehmen. </a:t>
          </a:r>
        </a:p>
      </dsp:txBody>
      <dsp:txXfrm>
        <a:off x="2087244" y="1594908"/>
        <a:ext cx="7624021" cy="1449916"/>
      </dsp:txXfrm>
    </dsp:sp>
    <dsp:sp modelId="{5A69F6C1-CE65-4BE6-AC97-46930A6A19DC}">
      <dsp:nvSpPr>
        <dsp:cNvPr id="0" name=""/>
        <dsp:cNvSpPr/>
      </dsp:nvSpPr>
      <dsp:spPr>
        <a:xfrm>
          <a:off x="144991" y="1739900"/>
          <a:ext cx="1942253" cy="1159933"/>
        </a:xfrm>
        <a:prstGeom prst="roundRect">
          <a:avLst>
            <a:gd name="adj" fmla="val 10000"/>
          </a:avLst>
        </a:prstGeom>
        <a:blipFill rotWithShape="1">
          <a:blip xmlns:r="http://schemas.openxmlformats.org/officeDocument/2006/relationships" r:embed="rId1"/>
          <a:srcRect/>
          <a:stretch>
            <a:fillRect t="-13000" b="-13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70F2632-9DAA-4B3C-BE33-0874E5B16479}">
      <dsp:nvSpPr>
        <dsp:cNvPr id="0" name=""/>
        <dsp:cNvSpPr/>
      </dsp:nvSpPr>
      <dsp:spPr>
        <a:xfrm>
          <a:off x="0" y="3189817"/>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Es gibt keine Paktklassen. Alle Kinder bleiben in ihren Klassen.</a:t>
          </a:r>
        </a:p>
      </dsp:txBody>
      <dsp:txXfrm>
        <a:off x="2087244" y="3189817"/>
        <a:ext cx="7624021" cy="1449916"/>
      </dsp:txXfrm>
    </dsp:sp>
    <dsp:sp modelId="{C2D25C4B-EFFE-49DE-99F1-E19FD0D4B9E1}">
      <dsp:nvSpPr>
        <dsp:cNvPr id="0" name=""/>
        <dsp:cNvSpPr/>
      </dsp:nvSpPr>
      <dsp:spPr>
        <a:xfrm>
          <a:off x="144991" y="3334808"/>
          <a:ext cx="1942253" cy="1159933"/>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87B05-A65C-46F5-96A7-E0A305F4C3DC}">
      <dsp:nvSpPr>
        <dsp:cNvPr id="0" name=""/>
        <dsp:cNvSpPr/>
      </dsp:nvSpPr>
      <dsp:spPr>
        <a:xfrm>
          <a:off x="0" y="0"/>
          <a:ext cx="9254068" cy="1608459"/>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Sie erhalten ein Formular mit den wählbaren Modulen 1-4:</a:t>
          </a:r>
        </a:p>
        <a:p>
          <a:pPr marL="0" lvl="0" indent="0" algn="l" defTabSz="800100">
            <a:lnSpc>
              <a:spcPct val="90000"/>
            </a:lnSpc>
            <a:spcBef>
              <a:spcPct val="0"/>
            </a:spcBef>
            <a:spcAft>
              <a:spcPct val="35000"/>
            </a:spcAft>
            <a:buNone/>
          </a:pPr>
          <a:r>
            <a:rPr lang="de-DE" sz="1500" kern="1200" dirty="0"/>
            <a:t>• Modul 1 = Pakt für den  Ganztag bis 14:30 Uhr</a:t>
          </a:r>
        </a:p>
        <a:p>
          <a:pPr marL="0" lvl="0" indent="0" algn="l" defTabSz="800100">
            <a:lnSpc>
              <a:spcPct val="90000"/>
            </a:lnSpc>
            <a:spcBef>
              <a:spcPct val="0"/>
            </a:spcBef>
            <a:spcAft>
              <a:spcPct val="35000"/>
            </a:spcAft>
            <a:buNone/>
          </a:pPr>
          <a:r>
            <a:rPr lang="de-DE" sz="1500" kern="1200" dirty="0"/>
            <a:t>• Modul 2 = Pakt  für den  Ganztag bis 14:30 Uhr + Ferienbetreuung  </a:t>
          </a:r>
        </a:p>
        <a:p>
          <a:pPr marL="0" lvl="0" indent="0" algn="l" defTabSz="800100">
            <a:lnSpc>
              <a:spcPct val="90000"/>
            </a:lnSpc>
            <a:spcBef>
              <a:spcPct val="0"/>
            </a:spcBef>
            <a:spcAft>
              <a:spcPct val="35000"/>
            </a:spcAft>
            <a:buNone/>
          </a:pPr>
          <a:r>
            <a:rPr lang="de-DE" sz="1500" kern="1200" dirty="0"/>
            <a:t>• Modul 3 = Pakt für den  Ganztag bis 17.00 Uhr  </a:t>
          </a:r>
        </a:p>
        <a:p>
          <a:pPr marL="0" lvl="0" indent="0" algn="l" defTabSz="800100">
            <a:lnSpc>
              <a:spcPct val="90000"/>
            </a:lnSpc>
            <a:spcBef>
              <a:spcPct val="0"/>
            </a:spcBef>
            <a:spcAft>
              <a:spcPct val="35000"/>
            </a:spcAft>
            <a:buNone/>
          </a:pPr>
          <a:r>
            <a:rPr lang="de-DE" sz="1500" kern="1200" dirty="0"/>
            <a:t>• Modul 4 = Pakt für den Ganztag bis 17.00 Uhr + Ferienbetreuung  </a:t>
          </a:r>
        </a:p>
      </dsp:txBody>
      <dsp:txXfrm>
        <a:off x="2011659" y="0"/>
        <a:ext cx="7242408" cy="1608459"/>
      </dsp:txXfrm>
    </dsp:sp>
    <dsp:sp modelId="{42B219E5-75DE-4BEE-8B23-3EBE4B6B2510}">
      <dsp:nvSpPr>
        <dsp:cNvPr id="0" name=""/>
        <dsp:cNvSpPr/>
      </dsp:nvSpPr>
      <dsp:spPr>
        <a:xfrm>
          <a:off x="160845" y="160845"/>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90AFE-6F5C-43BC-A625-62FA0D580AFA}">
      <dsp:nvSpPr>
        <dsp:cNvPr id="0" name=""/>
        <dsp:cNvSpPr/>
      </dsp:nvSpPr>
      <dsp:spPr>
        <a:xfrm>
          <a:off x="0" y="1743313"/>
          <a:ext cx="9254068" cy="1490141"/>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Mit der verbindlichen Anmeldung für ein Schuljahr erhalten alle Kinder einen Betreuungsplatz. Dies wird vertraglich festgelegt.</a:t>
          </a:r>
        </a:p>
      </dsp:txBody>
      <dsp:txXfrm>
        <a:off x="2011659" y="1743313"/>
        <a:ext cx="7242408" cy="1490141"/>
      </dsp:txXfrm>
    </dsp:sp>
    <dsp:sp modelId="{E74BA0BE-AA99-4446-B4BF-88E02E4C905C}">
      <dsp:nvSpPr>
        <dsp:cNvPr id="0" name=""/>
        <dsp:cNvSpPr/>
      </dsp:nvSpPr>
      <dsp:spPr>
        <a:xfrm>
          <a:off x="160845" y="1870992"/>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CD3FBF-6FC3-4333-B0E1-3B6E4335F112}">
      <dsp:nvSpPr>
        <dsp:cNvPr id="0" name=""/>
        <dsp:cNvSpPr/>
      </dsp:nvSpPr>
      <dsp:spPr>
        <a:xfrm>
          <a:off x="0" y="3411624"/>
          <a:ext cx="9254068" cy="1608459"/>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Wenn Ihr Kind im Pakt für den Ganztag aufgenommen ist, gilt diese Anmeldung für ein </a:t>
          </a:r>
          <a:r>
            <a:rPr lang="de-DE" sz="1800" kern="1200" dirty="0">
              <a:solidFill>
                <a:srgbClr val="FFFF00"/>
              </a:solidFill>
            </a:rPr>
            <a:t>ganzes!!</a:t>
          </a:r>
          <a:r>
            <a:rPr lang="de-DE" sz="1800" kern="1200" dirty="0"/>
            <a:t> Schuljahr. Ein Kind kann weder mitten im Schuljahr abgemeldet werden, noch kann es innerhalb des Schuljahres neu anmeldet werden, es sei denn, zwingende Gründe, z. B. ein Umzug, liegen vor.</a:t>
          </a:r>
        </a:p>
      </dsp:txBody>
      <dsp:txXfrm>
        <a:off x="2011659" y="3411624"/>
        <a:ext cx="7242408" cy="1608459"/>
      </dsp:txXfrm>
    </dsp:sp>
    <dsp:sp modelId="{225A9B0D-6AFE-4540-833E-1EDB88CCF690}">
      <dsp:nvSpPr>
        <dsp:cNvPr id="0" name=""/>
        <dsp:cNvSpPr/>
      </dsp:nvSpPr>
      <dsp:spPr>
        <a:xfrm>
          <a:off x="160845" y="3581139"/>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37A85-EDFA-4881-AB2D-ABB74BCA5290}">
      <dsp:nvSpPr>
        <dsp:cNvPr id="0" name=""/>
        <dsp:cNvSpPr/>
      </dsp:nvSpPr>
      <dsp:spPr>
        <a:xfrm>
          <a:off x="0" y="0"/>
          <a:ext cx="10515600" cy="1503598"/>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Wann beginnt der Unterricht?</a:t>
          </a:r>
        </a:p>
        <a:p>
          <a:pPr marL="171450" lvl="1" indent="-171450" algn="l" defTabSz="711200">
            <a:lnSpc>
              <a:spcPct val="90000"/>
            </a:lnSpc>
            <a:spcBef>
              <a:spcPct val="0"/>
            </a:spcBef>
            <a:spcAft>
              <a:spcPct val="15000"/>
            </a:spcAft>
            <a:buChar char="•"/>
          </a:pPr>
          <a:r>
            <a:rPr lang="de-DE" sz="1600" kern="1200" dirty="0"/>
            <a:t>Der Unterricht beginnt in der Regel um 8.00 Uhr. Paktkinder können, nach Anmeldung die Frühbetreuung  von 7.30 Uhr an in Anspruch nehmen und werden dort bis 8.00 Uhr/ 8.45 Uhr betreut.             </a:t>
          </a:r>
        </a:p>
      </dsp:txBody>
      <dsp:txXfrm>
        <a:off x="2235346" y="0"/>
        <a:ext cx="8280253" cy="1503598"/>
      </dsp:txXfrm>
    </dsp:sp>
    <dsp:sp modelId="{D89BED4F-B4E3-4092-8667-E3B383359633}">
      <dsp:nvSpPr>
        <dsp:cNvPr id="0" name=""/>
        <dsp:cNvSpPr/>
      </dsp:nvSpPr>
      <dsp:spPr>
        <a:xfrm>
          <a:off x="132226" y="222893"/>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E4CA5-3E33-419E-87A2-2A6A6CADD94A}">
      <dsp:nvSpPr>
        <dsp:cNvPr id="0" name=""/>
        <dsp:cNvSpPr/>
      </dsp:nvSpPr>
      <dsp:spPr>
        <a:xfrm>
          <a:off x="0" y="1635825"/>
          <a:ext cx="10515600" cy="160811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Wer betreut mein Kind nach dem Unterricht?</a:t>
          </a:r>
        </a:p>
        <a:p>
          <a:pPr marL="171450" lvl="1" indent="-171450" algn="l" defTabSz="711200">
            <a:lnSpc>
              <a:spcPct val="90000"/>
            </a:lnSpc>
            <a:spcBef>
              <a:spcPct val="0"/>
            </a:spcBef>
            <a:spcAft>
              <a:spcPct val="15000"/>
            </a:spcAft>
            <a:buChar char="•"/>
          </a:pPr>
          <a:r>
            <a:rPr lang="de-DE" sz="1600" kern="1200" dirty="0"/>
            <a:t>Die Betreuungszeit nach dem Unterricht und die Hausaufgabenzeit bis 14.30Uhr werden von Betreuungskräften und von Lehrkräften abgedeckt.</a:t>
          </a:r>
        </a:p>
        <a:p>
          <a:pPr marL="171450" lvl="1" indent="-171450" algn="l" defTabSz="711200">
            <a:lnSpc>
              <a:spcPct val="90000"/>
            </a:lnSpc>
            <a:spcBef>
              <a:spcPct val="0"/>
            </a:spcBef>
            <a:spcAft>
              <a:spcPct val="15000"/>
            </a:spcAft>
            <a:buChar char="•"/>
          </a:pPr>
          <a:r>
            <a:rPr lang="de-DE" sz="1600" kern="1200" dirty="0"/>
            <a:t>Ab 14.30 Uhr -17.00 Uhr wird vom Träger abgedeckt</a:t>
          </a:r>
        </a:p>
      </dsp:txBody>
      <dsp:txXfrm>
        <a:off x="2235346" y="1635825"/>
        <a:ext cx="8280253" cy="1608110"/>
      </dsp:txXfrm>
    </dsp:sp>
    <dsp:sp modelId="{D1D72EDA-D77F-4376-B927-E02C28EFF074}">
      <dsp:nvSpPr>
        <dsp:cNvPr id="0" name=""/>
        <dsp:cNvSpPr/>
      </dsp:nvSpPr>
      <dsp:spPr>
        <a:xfrm>
          <a:off x="132226" y="1910975"/>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6CB67E-FDDF-4AB7-8782-552316D5D924}">
      <dsp:nvSpPr>
        <dsp:cNvPr id="0" name=""/>
        <dsp:cNvSpPr/>
      </dsp:nvSpPr>
      <dsp:spPr>
        <a:xfrm>
          <a:off x="0" y="3379118"/>
          <a:ext cx="10515600" cy="1322263"/>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Kann ich mein Kind  früher abholen?</a:t>
          </a:r>
        </a:p>
        <a:p>
          <a:pPr marL="171450" lvl="1" indent="-171450" algn="l" defTabSz="711200">
            <a:lnSpc>
              <a:spcPct val="90000"/>
            </a:lnSpc>
            <a:spcBef>
              <a:spcPct val="0"/>
            </a:spcBef>
            <a:spcAft>
              <a:spcPct val="15000"/>
            </a:spcAft>
            <a:buChar char="•"/>
          </a:pPr>
          <a:r>
            <a:rPr lang="de-DE" sz="1600" kern="1200" dirty="0"/>
            <a:t>Es besteht eine verpflichtende Anwesenheit bis 14.30 Uhr.</a:t>
          </a:r>
        </a:p>
        <a:p>
          <a:pPr marL="171450" lvl="1" indent="-171450" algn="l" defTabSz="711200">
            <a:lnSpc>
              <a:spcPct val="90000"/>
            </a:lnSpc>
            <a:spcBef>
              <a:spcPct val="0"/>
            </a:spcBef>
            <a:spcAft>
              <a:spcPct val="15000"/>
            </a:spcAft>
            <a:buChar char="•"/>
          </a:pPr>
          <a:r>
            <a:rPr lang="de-DE" sz="1600" kern="1200" dirty="0"/>
            <a:t>Über einen dringenden Termin (z. B. Arztbesuch) müssen die Klassenleitung und die Betreuung wie gewohnt von den Eltern rechtzeitig  informiert werden.  </a:t>
          </a:r>
        </a:p>
      </dsp:txBody>
      <dsp:txXfrm>
        <a:off x="2235346" y="3379118"/>
        <a:ext cx="8280253" cy="1322263"/>
      </dsp:txXfrm>
    </dsp:sp>
    <dsp:sp modelId="{D4EC1771-15E8-48B5-831B-1403CE42C190}">
      <dsp:nvSpPr>
        <dsp:cNvPr id="0" name=""/>
        <dsp:cNvSpPr/>
      </dsp:nvSpPr>
      <dsp:spPr>
        <a:xfrm>
          <a:off x="132226" y="3508388"/>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ABE1-11E7-4033-A4C2-35464B45BCE7}">
      <dsp:nvSpPr>
        <dsp:cNvPr id="0" name=""/>
        <dsp:cNvSpPr/>
      </dsp:nvSpPr>
      <dsp:spPr>
        <a:xfrm>
          <a:off x="0" y="0"/>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Bekommt mein Kind im Pakt Hausaufgaben?</a:t>
          </a:r>
        </a:p>
        <a:p>
          <a:pPr marL="171450" lvl="1" indent="-171450" algn="l" defTabSz="711200">
            <a:lnSpc>
              <a:spcPct val="90000"/>
            </a:lnSpc>
            <a:spcBef>
              <a:spcPct val="0"/>
            </a:spcBef>
            <a:spcAft>
              <a:spcPct val="15000"/>
            </a:spcAft>
            <a:buChar char="•"/>
          </a:pPr>
          <a:r>
            <a:rPr lang="de-DE" sz="1600" kern="1200" dirty="0"/>
            <a:t>Ja, es bekommt die gleichen Hausaufgaben wie Nicht-Paktkinder.</a:t>
          </a:r>
        </a:p>
        <a:p>
          <a:pPr marL="171450" lvl="1" indent="-171450" algn="l" defTabSz="711200">
            <a:lnSpc>
              <a:spcPct val="90000"/>
            </a:lnSpc>
            <a:spcBef>
              <a:spcPct val="0"/>
            </a:spcBef>
            <a:spcAft>
              <a:spcPct val="15000"/>
            </a:spcAft>
            <a:buChar char="•"/>
          </a:pPr>
          <a:r>
            <a:rPr lang="de-DE" sz="1600" kern="1200" dirty="0"/>
            <a:t>Im Pakt erledigt es seine Hausaufgaben von Montag bis Donnerstag in der Schule.</a:t>
          </a:r>
        </a:p>
        <a:p>
          <a:pPr marL="171450" lvl="1" indent="-171450" algn="l" defTabSz="711200">
            <a:lnSpc>
              <a:spcPct val="90000"/>
            </a:lnSpc>
            <a:spcBef>
              <a:spcPct val="0"/>
            </a:spcBef>
            <a:spcAft>
              <a:spcPct val="15000"/>
            </a:spcAft>
            <a:buChar char="•"/>
          </a:pPr>
          <a:r>
            <a:rPr lang="de-DE" sz="1600" kern="1200" dirty="0"/>
            <a:t>Lernen für Arbeiten, Üben des Lesens und des 1x1 (allgemeines Üben) bleiben wie bisher in der Verantwortung der Eltern.</a:t>
          </a:r>
        </a:p>
      </dsp:txBody>
      <dsp:txXfrm>
        <a:off x="2243316" y="0"/>
        <a:ext cx="8272283" cy="1401960"/>
      </dsp:txXfrm>
    </dsp:sp>
    <dsp:sp modelId="{A5507A3E-BA13-4935-9634-1DBCE5FEAA61}">
      <dsp:nvSpPr>
        <dsp:cNvPr id="0" name=""/>
        <dsp:cNvSpPr/>
      </dsp:nvSpPr>
      <dsp:spPr>
        <a:xfrm>
          <a:off x="140196" y="140196"/>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3BD03-CA8C-4891-815D-54505F6A4CBC}">
      <dsp:nvSpPr>
        <dsp:cNvPr id="0" name=""/>
        <dsp:cNvSpPr/>
      </dsp:nvSpPr>
      <dsp:spPr>
        <a:xfrm>
          <a:off x="0" y="1542157"/>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de-DE" sz="1800" kern="1200" dirty="0"/>
        </a:p>
        <a:p>
          <a:pPr marL="0" lvl="0" indent="0" algn="l" defTabSz="800100">
            <a:lnSpc>
              <a:spcPct val="90000"/>
            </a:lnSpc>
            <a:spcBef>
              <a:spcPct val="0"/>
            </a:spcBef>
            <a:spcAft>
              <a:spcPct val="35000"/>
            </a:spcAft>
            <a:buNone/>
          </a:pPr>
          <a:r>
            <a:rPr lang="de-DE" sz="1800" kern="1200" dirty="0"/>
            <a:t>Gibt es nun nichts mehr zu Hause zu tun?</a:t>
          </a:r>
        </a:p>
        <a:p>
          <a:pPr marL="171450" lvl="1" indent="-171450" algn="l" defTabSz="711200">
            <a:lnSpc>
              <a:spcPct val="90000"/>
            </a:lnSpc>
            <a:spcBef>
              <a:spcPct val="0"/>
            </a:spcBef>
            <a:spcAft>
              <a:spcPct val="15000"/>
            </a:spcAft>
            <a:buChar char="•"/>
          </a:pPr>
          <a:r>
            <a:rPr lang="de-DE" sz="1600" kern="1200" dirty="0"/>
            <a:t>Hausaufgaben müssen zu Hause fertiggestellt werden, wenn diese in der Schule nicht geschafft wurden.</a:t>
          </a:r>
        </a:p>
      </dsp:txBody>
      <dsp:txXfrm>
        <a:off x="2243316" y="1542157"/>
        <a:ext cx="8272283" cy="1401960"/>
      </dsp:txXfrm>
    </dsp:sp>
    <dsp:sp modelId="{D07BE1E8-4239-4F8E-B48A-4B809759E0CD}">
      <dsp:nvSpPr>
        <dsp:cNvPr id="0" name=""/>
        <dsp:cNvSpPr/>
      </dsp:nvSpPr>
      <dsp:spPr>
        <a:xfrm>
          <a:off x="140196" y="1682353"/>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8BA99-EF20-4B52-B7CB-BFF268065A45}">
      <dsp:nvSpPr>
        <dsp:cNvPr id="0" name=""/>
        <dsp:cNvSpPr/>
      </dsp:nvSpPr>
      <dsp:spPr>
        <a:xfrm>
          <a:off x="0" y="3084314"/>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Warum gibt es am Freitag keine Hausaufgabenzeit?</a:t>
          </a:r>
        </a:p>
        <a:p>
          <a:pPr marL="171450" lvl="1" indent="-171450" algn="l" defTabSz="755650">
            <a:lnSpc>
              <a:spcPct val="90000"/>
            </a:lnSpc>
            <a:spcBef>
              <a:spcPct val="0"/>
            </a:spcBef>
            <a:spcAft>
              <a:spcPct val="15000"/>
            </a:spcAft>
            <a:buChar char="•"/>
          </a:pPr>
          <a:r>
            <a:rPr lang="de-DE" sz="1700" kern="1200" dirty="0"/>
            <a:t>Unser Hausaufgabenkonzept sieht vor, dass sich Eltern an der Verantwortung für die Hausaufgaben beteiligen. Am Wochenende sollten diese sich einen Überblick darüber verschaffen, was ihr Kind in der Woche gelernt und gearbeitet hat.</a:t>
          </a:r>
        </a:p>
      </dsp:txBody>
      <dsp:txXfrm>
        <a:off x="2243316" y="3084314"/>
        <a:ext cx="8272283" cy="1401960"/>
      </dsp:txXfrm>
    </dsp:sp>
    <dsp:sp modelId="{89D11A2F-6B88-4E19-96BC-CB64940C1846}">
      <dsp:nvSpPr>
        <dsp:cNvPr id="0" name=""/>
        <dsp:cNvSpPr/>
      </dsp:nvSpPr>
      <dsp:spPr>
        <a:xfrm>
          <a:off x="140196" y="3224510"/>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0C5C48BD-E8BE-44AC-8ADD-CDFC7952A84F}" type="datetimeFigureOut">
              <a:rPr lang="de-DE" smtClean="0"/>
              <a:t>17.02.2026</a:t>
            </a:fld>
            <a:endParaRPr lang="de-DE"/>
          </a:p>
        </p:txBody>
      </p:sp>
      <p:sp>
        <p:nvSpPr>
          <p:cNvPr id="4" name="Folienbildplatzhalt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0A20E73-27DA-4C74-9D17-7BC721B66330}" type="slidenum">
              <a:rPr lang="de-DE" smtClean="0"/>
              <a:t>‹Nr.›</a:t>
            </a:fld>
            <a:endParaRPr lang="de-DE"/>
          </a:p>
        </p:txBody>
      </p:sp>
    </p:spTree>
    <p:extLst>
      <p:ext uri="{BB962C8B-B14F-4D97-AF65-F5344CB8AC3E}">
        <p14:creationId xmlns:p14="http://schemas.microsoft.com/office/powerpoint/2010/main" val="133757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0A20E73-27DA-4C74-9D17-7BC721B66330}" type="slidenum">
              <a:rPr lang="de-DE" smtClean="0"/>
              <a:t>1</a:t>
            </a:fld>
            <a:endParaRPr lang="de-DE"/>
          </a:p>
        </p:txBody>
      </p:sp>
    </p:spTree>
    <p:extLst>
      <p:ext uri="{BB962C8B-B14F-4D97-AF65-F5344CB8AC3E}">
        <p14:creationId xmlns:p14="http://schemas.microsoft.com/office/powerpoint/2010/main" val="56861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0A20E73-27DA-4C74-9D17-7BC721B66330}" type="slidenum">
              <a:rPr lang="de-DE" smtClean="0"/>
              <a:t>2</a:t>
            </a:fld>
            <a:endParaRPr lang="de-DE"/>
          </a:p>
        </p:txBody>
      </p:sp>
    </p:spTree>
    <p:extLst>
      <p:ext uri="{BB962C8B-B14F-4D97-AF65-F5344CB8AC3E}">
        <p14:creationId xmlns:p14="http://schemas.microsoft.com/office/powerpoint/2010/main" val="361045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DAEF1-23CA-0829-B9B0-4B35961571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74353F-071E-2F5E-8D09-D0CA5F322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68823BF-FB56-63CC-C6AD-EC6EA6A76D83}"/>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5C522C0A-30F5-E6FB-F108-1701BF8051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E6D5C0-6CC8-5D31-A107-109F8B9FE136}"/>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43381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FC835-E920-8A84-82EB-6E70C1480A9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93A1556-EED0-52BF-CCA3-968B1145B6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56E621-F021-2136-E8D2-862AC31FBD43}"/>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D296C561-B482-FD7B-B994-85318A1E4D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711A74-99EC-12C3-B8F8-06A3C8EB8BA4}"/>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3896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8D02785-43FD-507B-BAE8-7C7202A5A2F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F647E7C-E9CB-DCD9-0675-35BDF9E4D6C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6F933B-5D98-2D60-B3FA-12BC0319CD91}"/>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B3D6D7CD-C5B4-8C23-537E-5C92D0B5F7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AECEA7-E4AB-A810-20B4-42C4F4239D4E}"/>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70556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EB593-C19A-8B7E-D15E-AD220F63EAF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10E111-1E4C-C0E1-BE4C-12BFA0A4175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C867A3-B110-44DD-4F16-BF1B2D11C487}"/>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F59B8952-AEC7-4EC1-6DC7-697C79B85D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28F6D1-CD0A-B546-DD5C-8F28C5A7D76C}"/>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6015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2610C-6510-0DF9-66A1-8E67439A6B5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58CCC56-1B05-F25D-C44B-111623C6C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6998AD-8ECE-BF83-E75D-317C57658E71}"/>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3EED5A24-8BA3-96A3-A7DF-1FADB0111D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907F0D-6211-399B-80C8-8ADE8A3209BC}"/>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191630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4A090-B667-9B49-153E-437F47A0E4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E5102B7-1B1D-C794-37FF-030EA56B544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3C26FF6-3CF2-2BBE-7185-9DEBBAA78B0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43738A3-86ED-7A36-5254-31617BB36A63}"/>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6" name="Fußzeilenplatzhalter 5">
            <a:extLst>
              <a:ext uri="{FF2B5EF4-FFF2-40B4-BE49-F238E27FC236}">
                <a16:creationId xmlns:a16="http://schemas.microsoft.com/office/drawing/2014/main" id="{4BA0C3C4-B63A-3DD5-498A-43C81C27CA3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D1B556-BAA0-556C-9BE6-6D0C55846729}"/>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36578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C29F-4712-9CF3-DD85-77E1EF165A1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45A7034-2B88-67DB-493F-54B7DDDAB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EB0A43-EE3B-8D51-B832-128615722B3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AE94D4D-9810-9458-0CBB-05ACA307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9F830F0-A616-1604-1A76-BD3472F1174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A1F97C4-3682-E322-B9F3-0739B87E1B11}"/>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8" name="Fußzeilenplatzhalter 7">
            <a:extLst>
              <a:ext uri="{FF2B5EF4-FFF2-40B4-BE49-F238E27FC236}">
                <a16:creationId xmlns:a16="http://schemas.microsoft.com/office/drawing/2014/main" id="{96824A49-D405-4D9B-D907-E612A783682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193AED8-0664-0C59-44D7-07F5B3E17183}"/>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04876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B8A15-D41B-A6CC-54C5-DDB1D3992A0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5AF0884-C714-9AF7-536A-796FA653FE7F}"/>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4" name="Fußzeilenplatzhalter 3">
            <a:extLst>
              <a:ext uri="{FF2B5EF4-FFF2-40B4-BE49-F238E27FC236}">
                <a16:creationId xmlns:a16="http://schemas.microsoft.com/office/drawing/2014/main" id="{DE4C6926-7214-EAD2-E04D-C79AD3AE465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62188F-C788-5DA8-AA73-D4272EA6501A}"/>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401483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DCAE45-348B-FA42-378F-F18D81E1FFA9}"/>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3" name="Fußzeilenplatzhalter 2">
            <a:extLst>
              <a:ext uri="{FF2B5EF4-FFF2-40B4-BE49-F238E27FC236}">
                <a16:creationId xmlns:a16="http://schemas.microsoft.com/office/drawing/2014/main" id="{2E14008A-B592-5C64-6000-EBA67864E8B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2053134-4A20-089A-CFC1-36953F155A12}"/>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30292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6BAC7-A295-AE04-BF62-EBDEAEDDD5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5E4E942-B5A0-DAC7-2565-5D035E924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FEDA2A8-803B-C9E7-EE71-18C590423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7821346-1273-E49D-1AF6-CDAEC878BAF6}"/>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6" name="Fußzeilenplatzhalter 5">
            <a:extLst>
              <a:ext uri="{FF2B5EF4-FFF2-40B4-BE49-F238E27FC236}">
                <a16:creationId xmlns:a16="http://schemas.microsoft.com/office/drawing/2014/main" id="{835179D3-84D9-3AFC-8935-51BD6585477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DD16C0-B171-FF94-B8BB-501687ABDD21}"/>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80140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86886-3608-A593-078C-9D1F70C050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4706626-23E7-B7FF-6D5A-7821DDFE0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2D62008-22EF-4AD1-774B-2524609D1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EF89DBA-6EAA-F1C1-AEE7-4B6C93001154}"/>
              </a:ext>
            </a:extLst>
          </p:cNvPr>
          <p:cNvSpPr>
            <a:spLocks noGrp="1"/>
          </p:cNvSpPr>
          <p:nvPr>
            <p:ph type="dt" sz="half" idx="10"/>
          </p:nvPr>
        </p:nvSpPr>
        <p:spPr/>
        <p:txBody>
          <a:bodyPr/>
          <a:lstStyle/>
          <a:p>
            <a:fld id="{293ACC90-A503-4724-AE62-8A2FAC22A400}" type="datetimeFigureOut">
              <a:rPr lang="de-DE" smtClean="0"/>
              <a:t>17.02.2026</a:t>
            </a:fld>
            <a:endParaRPr lang="de-DE"/>
          </a:p>
        </p:txBody>
      </p:sp>
      <p:sp>
        <p:nvSpPr>
          <p:cNvPr id="6" name="Fußzeilenplatzhalter 5">
            <a:extLst>
              <a:ext uri="{FF2B5EF4-FFF2-40B4-BE49-F238E27FC236}">
                <a16:creationId xmlns:a16="http://schemas.microsoft.com/office/drawing/2014/main" id="{F3E58490-5DF4-FF46-5AB0-4F3318924BB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E1CDAC8-6007-0A11-E6A6-3617EEE2A77A}"/>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73629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FCC00">
                <a:lumMod val="100000"/>
                <a:alpha val="0"/>
              </a:srgbClr>
            </a:gs>
            <a:gs pos="74000">
              <a:srgbClr val="FFCC00">
                <a:alpha val="48000"/>
              </a:srgbClr>
            </a:gs>
            <a:gs pos="83000">
              <a:srgbClr val="A50021">
                <a:alpha val="50000"/>
              </a:srgbClr>
            </a:gs>
            <a:gs pos="100000">
              <a:srgbClr val="A50021">
                <a:alpha val="75000"/>
              </a:srgb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376CE7-280C-5B45-7E3E-31043AD96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32CABC-1BFC-C934-172D-D8CAC5996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2239D7-7B61-C6AE-80BD-2B452BD4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ACC90-A503-4724-AE62-8A2FAC22A400}" type="datetimeFigureOut">
              <a:rPr lang="de-DE" smtClean="0"/>
              <a:t>17.02.2026</a:t>
            </a:fld>
            <a:endParaRPr lang="de-DE"/>
          </a:p>
        </p:txBody>
      </p:sp>
      <p:sp>
        <p:nvSpPr>
          <p:cNvPr id="5" name="Fußzeilenplatzhalter 4">
            <a:extLst>
              <a:ext uri="{FF2B5EF4-FFF2-40B4-BE49-F238E27FC236}">
                <a16:creationId xmlns:a16="http://schemas.microsoft.com/office/drawing/2014/main" id="{70907302-94FB-F6CB-D5B8-8B0D54062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79AFCFB-195B-A689-C42F-559B7FB3F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95E80-98D9-4B05-A085-AC7ACC3EAD6C}" type="slidenum">
              <a:rPr lang="de-DE" smtClean="0"/>
              <a:t>‹Nr.›</a:t>
            </a:fld>
            <a:endParaRPr lang="de-DE"/>
          </a:p>
        </p:txBody>
      </p:sp>
    </p:spTree>
    <p:extLst>
      <p:ext uri="{BB962C8B-B14F-4D97-AF65-F5344CB8AC3E}">
        <p14:creationId xmlns:p14="http://schemas.microsoft.com/office/powerpoint/2010/main" val="42184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7.jpg"/><Relationship Id="rId3" Type="http://schemas.openxmlformats.org/officeDocument/2006/relationships/diagramLayout" Target="../diagrams/layout6.xml"/><Relationship Id="rId7" Type="http://schemas.openxmlformats.org/officeDocument/2006/relationships/image" Target="../media/image21.emf"/><Relationship Id="rId12"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25.emf"/><Relationship Id="rId5" Type="http://schemas.openxmlformats.org/officeDocument/2006/relationships/diagramColors" Target="../diagrams/colors6.xml"/><Relationship Id="rId10" Type="http://schemas.openxmlformats.org/officeDocument/2006/relationships/image" Target="../media/image24.emf"/><Relationship Id="rId4" Type="http://schemas.openxmlformats.org/officeDocument/2006/relationships/diagramQuickStyle" Target="../diagrams/quickStyle6.xm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13.emf"/><Relationship Id="rId12" Type="http://schemas.openxmlformats.org/officeDocument/2006/relationships/image" Target="../media/image29.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28.emf"/><Relationship Id="rId5" Type="http://schemas.openxmlformats.org/officeDocument/2006/relationships/diagramColors" Target="../diagrams/colors7.xml"/><Relationship Id="rId10" Type="http://schemas.openxmlformats.org/officeDocument/2006/relationships/image" Target="../media/image27.emf"/><Relationship Id="rId4" Type="http://schemas.openxmlformats.org/officeDocument/2006/relationships/diagramQuickStyle" Target="../diagrams/quickStyle7.xml"/><Relationship Id="rId9" Type="http://schemas.openxmlformats.org/officeDocument/2006/relationships/image" Target="../media/image3.emf"/><Relationship Id="rId1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6.png"/><Relationship Id="rId3" Type="http://schemas.openxmlformats.org/officeDocument/2006/relationships/diagramLayout" Target="../diagrams/layout8.xml"/><Relationship Id="rId7" Type="http://schemas.openxmlformats.org/officeDocument/2006/relationships/image" Target="../media/image30.emf"/><Relationship Id="rId12" Type="http://schemas.openxmlformats.org/officeDocument/2006/relationships/image" Target="../media/image34.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33.emf"/><Relationship Id="rId5" Type="http://schemas.openxmlformats.org/officeDocument/2006/relationships/diagramColors" Target="../diagrams/colors8.xml"/><Relationship Id="rId10" Type="http://schemas.openxmlformats.org/officeDocument/2006/relationships/image" Target="../media/image32.emf"/><Relationship Id="rId4" Type="http://schemas.openxmlformats.org/officeDocument/2006/relationships/diagramQuickStyle" Target="../diagrams/quickStyle8.xml"/><Relationship Id="rId9" Type="http://schemas.openxmlformats.org/officeDocument/2006/relationships/image" Target="../media/image31.emf"/><Relationship Id="rId1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7.jp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8.emf"/><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7.jp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8.emf"/><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emf"/><Relationship Id="rId3" Type="http://schemas.openxmlformats.org/officeDocument/2006/relationships/diagramData" Target="../diagrams/data1.xml"/><Relationship Id="rId21" Type="http://schemas.openxmlformats.org/officeDocument/2006/relationships/image" Target="../media/image5.emf"/><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7.jpg"/><Relationship Id="rId10" Type="http://schemas.openxmlformats.org/officeDocument/2006/relationships/diagramQuickStyle" Target="../diagrams/quickStyle2.xml"/><Relationship Id="rId19"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Layout" Target="../diagrams/layout5.xml"/><Relationship Id="rId7" Type="http://schemas.openxmlformats.org/officeDocument/2006/relationships/image" Target="../media/image15.emf"/><Relationship Id="rId12"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6.png"/><Relationship Id="rId5" Type="http://schemas.openxmlformats.org/officeDocument/2006/relationships/diagramColors" Target="../diagrams/colors5.xml"/><Relationship Id="rId10" Type="http://schemas.openxmlformats.org/officeDocument/2006/relationships/image" Target="../media/image18.emf"/><Relationship Id="rId4" Type="http://schemas.openxmlformats.org/officeDocument/2006/relationships/diagramQuickStyle" Target="../diagrams/quickStyle5.xml"/><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FFCC00">
                <a:lumMod val="100000"/>
                <a:alpha val="0"/>
              </a:srgbClr>
            </a:gs>
            <a:gs pos="82000">
              <a:srgbClr val="FFCC00">
                <a:alpha val="48000"/>
              </a:srgbClr>
            </a:gs>
            <a:gs pos="90000">
              <a:srgbClr val="A50021">
                <a:alpha val="50000"/>
              </a:srgbClr>
            </a:gs>
            <a:gs pos="100000">
              <a:srgbClr val="A50021">
                <a:alpha val="75000"/>
              </a:srgbClr>
            </a:gs>
          </a:gsLst>
          <a:lin ang="5400000" scaled="1"/>
          <a:tileRect/>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ED3BC76-9A7E-474F-81C7-B8C231E06D92}"/>
              </a:ext>
            </a:extLst>
          </p:cNvPr>
          <p:cNvPicPr>
            <a:picLocks noChangeAspect="1"/>
          </p:cNvPicPr>
          <p:nvPr/>
        </p:nvPicPr>
        <p:blipFill>
          <a:blip r:embed="rId3"/>
          <a:stretch>
            <a:fillRect/>
          </a:stretch>
        </p:blipFill>
        <p:spPr>
          <a:xfrm>
            <a:off x="2780925" y="1162999"/>
            <a:ext cx="5840211" cy="3834838"/>
          </a:xfrm>
          <a:prstGeom prst="rect">
            <a:avLst/>
          </a:prstGeom>
        </p:spPr>
      </p:pic>
      <p:sp>
        <p:nvSpPr>
          <p:cNvPr id="2" name="Titel 1">
            <a:extLst>
              <a:ext uri="{FF2B5EF4-FFF2-40B4-BE49-F238E27FC236}">
                <a16:creationId xmlns:a16="http://schemas.microsoft.com/office/drawing/2014/main" id="{AE3F254F-ED39-823C-141F-543066E3FEF2}"/>
              </a:ext>
            </a:extLst>
          </p:cNvPr>
          <p:cNvSpPr>
            <a:spLocks noGrp="1"/>
          </p:cNvSpPr>
          <p:nvPr>
            <p:ph type="ctrTitle"/>
          </p:nvPr>
        </p:nvSpPr>
        <p:spPr>
          <a:xfrm>
            <a:off x="1445418" y="0"/>
            <a:ext cx="9144000" cy="2714096"/>
          </a:xfrm>
        </p:spPr>
        <p:txBody>
          <a:bodyPr>
            <a:normAutofit/>
          </a:bodyPr>
          <a:lstStyle/>
          <a:p>
            <a:r>
              <a:rPr lang="de-DE" dirty="0"/>
              <a:t> </a:t>
            </a:r>
            <a:r>
              <a:rPr lang="de-DE" sz="4800" dirty="0"/>
              <a:t>Herzlich willkommen</a:t>
            </a:r>
            <a:br>
              <a:rPr lang="de-DE" sz="5400" dirty="0"/>
            </a:br>
            <a:r>
              <a:rPr lang="de-DE" sz="2700" dirty="0"/>
              <a:t> </a:t>
            </a:r>
            <a:br>
              <a:rPr lang="de-DE" sz="1600" dirty="0"/>
            </a:br>
            <a:endParaRPr lang="de-DE" dirty="0"/>
          </a:p>
        </p:txBody>
      </p:sp>
      <p:sp>
        <p:nvSpPr>
          <p:cNvPr id="3" name="Untertitel 2">
            <a:extLst>
              <a:ext uri="{FF2B5EF4-FFF2-40B4-BE49-F238E27FC236}">
                <a16:creationId xmlns:a16="http://schemas.microsoft.com/office/drawing/2014/main" id="{588A7701-D5AA-9954-445A-A8C501749F45}"/>
              </a:ext>
            </a:extLst>
          </p:cNvPr>
          <p:cNvSpPr>
            <a:spLocks noGrp="1"/>
          </p:cNvSpPr>
          <p:nvPr>
            <p:ph type="subTitle" idx="1"/>
          </p:nvPr>
        </p:nvSpPr>
        <p:spPr>
          <a:xfrm>
            <a:off x="1524000" y="4997837"/>
            <a:ext cx="9144000" cy="1735971"/>
          </a:xfrm>
        </p:spPr>
        <p:txBody>
          <a:bodyPr>
            <a:normAutofit fontScale="25000" lnSpcReduction="20000"/>
          </a:bodyPr>
          <a:lstStyle/>
          <a:p>
            <a:endParaRPr lang="de-DE" sz="3200" dirty="0"/>
          </a:p>
          <a:p>
            <a:br>
              <a:rPr lang="de-DE" sz="4400" dirty="0"/>
            </a:br>
            <a:r>
              <a:rPr lang="de-DE" sz="12300" b="1" dirty="0"/>
              <a:t>Pakt für den Ganztag</a:t>
            </a:r>
          </a:p>
          <a:p>
            <a:endParaRPr lang="de-DE" sz="3200" dirty="0"/>
          </a:p>
          <a:p>
            <a:r>
              <a:rPr lang="de-DE" sz="9800" dirty="0"/>
              <a:t>in der Grundschule Nordenstadt</a:t>
            </a:r>
          </a:p>
          <a:p>
            <a:br>
              <a:rPr lang="de-DE" dirty="0"/>
            </a:br>
            <a:r>
              <a:rPr lang="de-DE" dirty="0"/>
              <a:t> </a:t>
            </a:r>
          </a:p>
        </p:txBody>
      </p:sp>
    </p:spTree>
    <p:extLst>
      <p:ext uri="{BB962C8B-B14F-4D97-AF65-F5344CB8AC3E}">
        <p14:creationId xmlns:p14="http://schemas.microsoft.com/office/powerpoint/2010/main" val="6925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13E04-2ACF-B019-C564-566505F3702F}"/>
              </a:ext>
            </a:extLst>
          </p:cNvPr>
          <p:cNvSpPr>
            <a:spLocks noGrp="1"/>
          </p:cNvSpPr>
          <p:nvPr>
            <p:ph type="title"/>
          </p:nvPr>
        </p:nvSpPr>
        <p:spPr/>
        <p:txBody>
          <a:bodyPr/>
          <a:lstStyle/>
          <a:p>
            <a:pPr algn="ctr"/>
            <a:r>
              <a:rPr lang="de-DE" b="1" dirty="0"/>
              <a:t>Ich möchte mein Kind für den</a:t>
            </a:r>
            <a:br>
              <a:rPr lang="de-DE" b="1" dirty="0"/>
            </a:br>
            <a:r>
              <a:rPr lang="de-DE" b="1" dirty="0"/>
              <a:t>Pakt anmelden</a:t>
            </a:r>
          </a:p>
        </p:txBody>
      </p:sp>
      <p:graphicFrame>
        <p:nvGraphicFramePr>
          <p:cNvPr id="3" name="Diagramm 2">
            <a:extLst>
              <a:ext uri="{FF2B5EF4-FFF2-40B4-BE49-F238E27FC236}">
                <a16:creationId xmlns:a16="http://schemas.microsoft.com/office/drawing/2014/main" id="{D2465F0A-4F32-C80B-986F-ECA788BA45EA}"/>
              </a:ext>
            </a:extLst>
          </p:cNvPr>
          <p:cNvGraphicFramePr/>
          <p:nvPr>
            <p:extLst>
              <p:ext uri="{D42A27DB-BD31-4B8C-83A1-F6EECF244321}">
                <p14:modId xmlns:p14="http://schemas.microsoft.com/office/powerpoint/2010/main" val="3577450209"/>
              </p:ext>
            </p:extLst>
          </p:nvPr>
        </p:nvGraphicFramePr>
        <p:xfrm>
          <a:off x="1583266" y="1625600"/>
          <a:ext cx="925406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a:extLst>
              <a:ext uri="{FF2B5EF4-FFF2-40B4-BE49-F238E27FC236}">
                <a16:creationId xmlns:a16="http://schemas.microsoft.com/office/drawing/2014/main" id="{D8D9C843-777C-FFD5-7A9D-999626D7B9DA}"/>
              </a:ext>
            </a:extLst>
          </p:cNvPr>
          <p:cNvPicPr>
            <a:picLocks noChangeAspect="1"/>
          </p:cNvPicPr>
          <p:nvPr/>
        </p:nvPicPr>
        <p:blipFill>
          <a:blip r:embed="rId7"/>
          <a:srcRect t="24603" b="11544"/>
          <a:stretch/>
        </p:blipFill>
        <p:spPr>
          <a:xfrm>
            <a:off x="2039937" y="1947333"/>
            <a:ext cx="1457325" cy="936625"/>
          </a:xfrm>
          <a:prstGeom prst="rect">
            <a:avLst/>
          </a:prstGeom>
        </p:spPr>
      </p:pic>
      <p:pic>
        <p:nvPicPr>
          <p:cNvPr id="7" name="Grafik 6">
            <a:extLst>
              <a:ext uri="{FF2B5EF4-FFF2-40B4-BE49-F238E27FC236}">
                <a16:creationId xmlns:a16="http://schemas.microsoft.com/office/drawing/2014/main" id="{CF3FAE1C-A8DC-B233-6BBD-48727C56AADC}"/>
              </a:ext>
            </a:extLst>
          </p:cNvPr>
          <p:cNvPicPr>
            <a:picLocks noChangeAspect="1"/>
          </p:cNvPicPr>
          <p:nvPr/>
        </p:nvPicPr>
        <p:blipFill>
          <a:blip r:embed="rId8"/>
          <a:stretch>
            <a:fillRect/>
          </a:stretch>
        </p:blipFill>
        <p:spPr>
          <a:xfrm>
            <a:off x="2039937" y="1676387"/>
            <a:ext cx="566208" cy="626159"/>
          </a:xfrm>
          <a:prstGeom prst="rect">
            <a:avLst/>
          </a:prstGeom>
        </p:spPr>
      </p:pic>
      <p:pic>
        <p:nvPicPr>
          <p:cNvPr id="9" name="Grafik 8">
            <a:extLst>
              <a:ext uri="{FF2B5EF4-FFF2-40B4-BE49-F238E27FC236}">
                <a16:creationId xmlns:a16="http://schemas.microsoft.com/office/drawing/2014/main" id="{143A1315-D588-6586-8BD5-3E2B97DE96EB}"/>
              </a:ext>
            </a:extLst>
          </p:cNvPr>
          <p:cNvPicPr>
            <a:picLocks noChangeAspect="1"/>
          </p:cNvPicPr>
          <p:nvPr/>
        </p:nvPicPr>
        <p:blipFill>
          <a:blip r:embed="rId9"/>
          <a:stretch>
            <a:fillRect/>
          </a:stretch>
        </p:blipFill>
        <p:spPr>
          <a:xfrm>
            <a:off x="2039937" y="3600631"/>
            <a:ext cx="1251399" cy="1087603"/>
          </a:xfrm>
          <a:prstGeom prst="rect">
            <a:avLst/>
          </a:prstGeom>
        </p:spPr>
      </p:pic>
      <p:pic>
        <p:nvPicPr>
          <p:cNvPr id="15" name="Grafik 14">
            <a:extLst>
              <a:ext uri="{FF2B5EF4-FFF2-40B4-BE49-F238E27FC236}">
                <a16:creationId xmlns:a16="http://schemas.microsoft.com/office/drawing/2014/main" id="{F412B667-CE73-2F44-D5CB-498759E04DF4}"/>
              </a:ext>
            </a:extLst>
          </p:cNvPr>
          <p:cNvPicPr>
            <a:picLocks noChangeAspect="1"/>
          </p:cNvPicPr>
          <p:nvPr/>
        </p:nvPicPr>
        <p:blipFill>
          <a:blip r:embed="rId10"/>
          <a:stretch>
            <a:fillRect/>
          </a:stretch>
        </p:blipFill>
        <p:spPr>
          <a:xfrm>
            <a:off x="2039937" y="5404907"/>
            <a:ext cx="1104900" cy="962025"/>
          </a:xfrm>
          <a:prstGeom prst="rect">
            <a:avLst/>
          </a:prstGeom>
        </p:spPr>
      </p:pic>
      <p:pic>
        <p:nvPicPr>
          <p:cNvPr id="6" name="Grafik 5">
            <a:extLst>
              <a:ext uri="{FF2B5EF4-FFF2-40B4-BE49-F238E27FC236}">
                <a16:creationId xmlns:a16="http://schemas.microsoft.com/office/drawing/2014/main" id="{DEDC80EE-F802-F37B-5515-2B36C149118F}"/>
              </a:ext>
            </a:extLst>
          </p:cNvPr>
          <p:cNvPicPr>
            <a:picLocks noChangeAspect="1"/>
          </p:cNvPicPr>
          <p:nvPr/>
        </p:nvPicPr>
        <p:blipFill>
          <a:blip r:embed="rId11"/>
          <a:stretch>
            <a:fillRect/>
          </a:stretch>
        </p:blipFill>
        <p:spPr>
          <a:xfrm>
            <a:off x="2039937" y="3805767"/>
            <a:ext cx="1234847" cy="512233"/>
          </a:xfrm>
          <a:prstGeom prst="rect">
            <a:avLst/>
          </a:prstGeom>
        </p:spPr>
      </p:pic>
      <p:pic>
        <p:nvPicPr>
          <p:cNvPr id="4" name="Grafik 3">
            <a:extLst>
              <a:ext uri="{FF2B5EF4-FFF2-40B4-BE49-F238E27FC236}">
                <a16:creationId xmlns:a16="http://schemas.microsoft.com/office/drawing/2014/main" id="{BFC644D6-FBE0-E85D-739A-073AA1DE85E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0" name="Grafik 9" descr="Ein Bild, das Text, Schrift, Grafiken, Logo enthält.&#10;&#10;KI-generierte Inhalte können fehlerhaft sein.">
            <a:extLst>
              <a:ext uri="{FF2B5EF4-FFF2-40B4-BE49-F238E27FC236}">
                <a16:creationId xmlns:a16="http://schemas.microsoft.com/office/drawing/2014/main" id="{60FCE121-9E24-4816-A6A4-29AE9E1F22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73575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CE385-5440-F5DA-3FE7-78CF33B2992F}"/>
              </a:ext>
            </a:extLst>
          </p:cNvPr>
          <p:cNvSpPr>
            <a:spLocks noGrp="1"/>
          </p:cNvSpPr>
          <p:nvPr>
            <p:ph type="title"/>
          </p:nvPr>
        </p:nvSpPr>
        <p:spPr/>
        <p:txBody>
          <a:bodyPr/>
          <a:lstStyle/>
          <a:p>
            <a:pPr algn="ctr"/>
            <a:r>
              <a:rPr lang="de-DE" dirty="0"/>
              <a:t>Mein Kind ist im Pakt für den Ganztag</a:t>
            </a:r>
          </a:p>
        </p:txBody>
      </p:sp>
      <p:graphicFrame>
        <p:nvGraphicFramePr>
          <p:cNvPr id="4" name="Inhaltsplatzhalter 3">
            <a:extLst>
              <a:ext uri="{FF2B5EF4-FFF2-40B4-BE49-F238E27FC236}">
                <a16:creationId xmlns:a16="http://schemas.microsoft.com/office/drawing/2014/main" id="{6EB59C96-2AAB-CFB8-A66D-8A500DB2495A}"/>
              </a:ext>
            </a:extLst>
          </p:cNvPr>
          <p:cNvGraphicFramePr>
            <a:graphicFrameLocks noGrp="1"/>
          </p:cNvGraphicFramePr>
          <p:nvPr>
            <p:ph idx="1"/>
            <p:extLst>
              <p:ext uri="{D42A27DB-BD31-4B8C-83A1-F6EECF244321}">
                <p14:modId xmlns:p14="http://schemas.microsoft.com/office/powerpoint/2010/main" val="3368700892"/>
              </p:ext>
            </p:extLst>
          </p:nvPr>
        </p:nvGraphicFramePr>
        <p:xfrm>
          <a:off x="838200" y="1532467"/>
          <a:ext cx="10515600" cy="470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F53303A4-5C2A-C816-03CD-D4736882A9DE}"/>
              </a:ext>
            </a:extLst>
          </p:cNvPr>
          <p:cNvPicPr>
            <a:picLocks noChangeAspect="1"/>
          </p:cNvPicPr>
          <p:nvPr/>
        </p:nvPicPr>
        <p:blipFill>
          <a:blip r:embed="rId7"/>
          <a:stretch>
            <a:fillRect/>
          </a:stretch>
        </p:blipFill>
        <p:spPr>
          <a:xfrm>
            <a:off x="1639436" y="1852834"/>
            <a:ext cx="1403283" cy="903685"/>
          </a:xfrm>
          <a:prstGeom prst="rect">
            <a:avLst/>
          </a:prstGeom>
        </p:spPr>
      </p:pic>
      <p:pic>
        <p:nvPicPr>
          <p:cNvPr id="8" name="Grafik 7">
            <a:extLst>
              <a:ext uri="{FF2B5EF4-FFF2-40B4-BE49-F238E27FC236}">
                <a16:creationId xmlns:a16="http://schemas.microsoft.com/office/drawing/2014/main" id="{FB8B7A88-9018-ACE7-FD0D-CE9DC9B7FCCE}"/>
              </a:ext>
            </a:extLst>
          </p:cNvPr>
          <p:cNvPicPr>
            <a:picLocks noChangeAspect="1"/>
          </p:cNvPicPr>
          <p:nvPr/>
        </p:nvPicPr>
        <p:blipFill>
          <a:blip r:embed="rId8"/>
          <a:stretch>
            <a:fillRect/>
          </a:stretch>
        </p:blipFill>
        <p:spPr>
          <a:xfrm>
            <a:off x="1033488" y="1778224"/>
            <a:ext cx="605948" cy="605948"/>
          </a:xfrm>
          <a:prstGeom prst="rect">
            <a:avLst/>
          </a:prstGeom>
        </p:spPr>
      </p:pic>
      <p:pic>
        <p:nvPicPr>
          <p:cNvPr id="10" name="Grafik 9">
            <a:extLst>
              <a:ext uri="{FF2B5EF4-FFF2-40B4-BE49-F238E27FC236}">
                <a16:creationId xmlns:a16="http://schemas.microsoft.com/office/drawing/2014/main" id="{B2D9A8D0-3ED3-A6A4-8BC1-942DB1E5661B}"/>
              </a:ext>
            </a:extLst>
          </p:cNvPr>
          <p:cNvPicPr>
            <a:picLocks noChangeAspect="1"/>
          </p:cNvPicPr>
          <p:nvPr/>
        </p:nvPicPr>
        <p:blipFill>
          <a:blip r:embed="rId9"/>
          <a:stretch>
            <a:fillRect/>
          </a:stretch>
        </p:blipFill>
        <p:spPr>
          <a:xfrm>
            <a:off x="1530347" y="3467438"/>
            <a:ext cx="1037184" cy="961557"/>
          </a:xfrm>
          <a:prstGeom prst="rect">
            <a:avLst/>
          </a:prstGeom>
        </p:spPr>
      </p:pic>
      <p:pic>
        <p:nvPicPr>
          <p:cNvPr id="14" name="Grafik 13">
            <a:extLst>
              <a:ext uri="{FF2B5EF4-FFF2-40B4-BE49-F238E27FC236}">
                <a16:creationId xmlns:a16="http://schemas.microsoft.com/office/drawing/2014/main" id="{DAA87AF5-6456-6DBD-09C2-F172A9DAC5CD}"/>
              </a:ext>
            </a:extLst>
          </p:cNvPr>
          <p:cNvPicPr>
            <a:picLocks noChangeAspect="1"/>
          </p:cNvPicPr>
          <p:nvPr/>
        </p:nvPicPr>
        <p:blipFill>
          <a:blip r:embed="rId10"/>
          <a:stretch>
            <a:fillRect/>
          </a:stretch>
        </p:blipFill>
        <p:spPr>
          <a:xfrm>
            <a:off x="1801457" y="5196794"/>
            <a:ext cx="494964" cy="887521"/>
          </a:xfrm>
          <a:prstGeom prst="rect">
            <a:avLst/>
          </a:prstGeom>
        </p:spPr>
      </p:pic>
      <p:pic>
        <p:nvPicPr>
          <p:cNvPr id="16" name="Grafik 15">
            <a:extLst>
              <a:ext uri="{FF2B5EF4-FFF2-40B4-BE49-F238E27FC236}">
                <a16:creationId xmlns:a16="http://schemas.microsoft.com/office/drawing/2014/main" id="{77B32CFB-DBB8-4298-7ADE-BD4AFEF8BD5C}"/>
              </a:ext>
            </a:extLst>
          </p:cNvPr>
          <p:cNvPicPr>
            <a:picLocks noChangeAspect="1"/>
          </p:cNvPicPr>
          <p:nvPr/>
        </p:nvPicPr>
        <p:blipFill>
          <a:blip r:embed="rId11"/>
          <a:stretch>
            <a:fillRect/>
          </a:stretch>
        </p:blipFill>
        <p:spPr>
          <a:xfrm>
            <a:off x="2400611" y="5049641"/>
            <a:ext cx="542689" cy="563562"/>
          </a:xfrm>
          <a:prstGeom prst="rect">
            <a:avLst/>
          </a:prstGeom>
        </p:spPr>
      </p:pic>
      <p:pic>
        <p:nvPicPr>
          <p:cNvPr id="18" name="Grafik 17">
            <a:extLst>
              <a:ext uri="{FF2B5EF4-FFF2-40B4-BE49-F238E27FC236}">
                <a16:creationId xmlns:a16="http://schemas.microsoft.com/office/drawing/2014/main" id="{9A2329B5-631E-FB35-5848-269F4EFCC244}"/>
              </a:ext>
            </a:extLst>
          </p:cNvPr>
          <p:cNvPicPr>
            <a:picLocks noChangeAspect="1"/>
          </p:cNvPicPr>
          <p:nvPr/>
        </p:nvPicPr>
        <p:blipFill>
          <a:blip r:embed="rId12"/>
          <a:stretch>
            <a:fillRect/>
          </a:stretch>
        </p:blipFill>
        <p:spPr>
          <a:xfrm>
            <a:off x="1457385" y="5034170"/>
            <a:ext cx="324041" cy="1086724"/>
          </a:xfrm>
          <a:prstGeom prst="rect">
            <a:avLst/>
          </a:prstGeom>
        </p:spPr>
      </p:pic>
      <p:pic>
        <p:nvPicPr>
          <p:cNvPr id="3" name="Grafik 2">
            <a:extLst>
              <a:ext uri="{FF2B5EF4-FFF2-40B4-BE49-F238E27FC236}">
                <a16:creationId xmlns:a16="http://schemas.microsoft.com/office/drawing/2014/main" id="{AE84F1F7-898F-5BAC-2259-13A379BEE91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7" name="Grafik 6" descr="Ein Bild, das Text, Schrift, Grafiken, Logo enthält.&#10;&#10;KI-generierte Inhalte können fehlerhaft sein.">
            <a:extLst>
              <a:ext uri="{FF2B5EF4-FFF2-40B4-BE49-F238E27FC236}">
                <a16:creationId xmlns:a16="http://schemas.microsoft.com/office/drawing/2014/main" id="{BD21797C-8C04-6CE3-8D93-3ECC9CAD2B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55258" y="147149"/>
            <a:ext cx="1858605" cy="669727"/>
          </a:xfrm>
          <a:prstGeom prst="rect">
            <a:avLst/>
          </a:prstGeom>
        </p:spPr>
      </p:pic>
    </p:spTree>
    <p:extLst>
      <p:ext uri="{BB962C8B-B14F-4D97-AF65-F5344CB8AC3E}">
        <p14:creationId xmlns:p14="http://schemas.microsoft.com/office/powerpoint/2010/main" val="194268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5130D-2D42-EF7C-B581-4390F44EA4CC}"/>
              </a:ext>
            </a:extLst>
          </p:cNvPr>
          <p:cNvSpPr>
            <a:spLocks noGrp="1"/>
          </p:cNvSpPr>
          <p:nvPr>
            <p:ph type="title"/>
          </p:nvPr>
        </p:nvSpPr>
        <p:spPr/>
        <p:txBody>
          <a:bodyPr/>
          <a:lstStyle/>
          <a:p>
            <a:pPr algn="ctr"/>
            <a:r>
              <a:rPr lang="de-DE" dirty="0"/>
              <a:t>        Hausaufgaben im Pakt für den Ganztag</a:t>
            </a:r>
          </a:p>
        </p:txBody>
      </p:sp>
      <p:graphicFrame>
        <p:nvGraphicFramePr>
          <p:cNvPr id="4" name="Inhaltsplatzhalter 3">
            <a:extLst>
              <a:ext uri="{FF2B5EF4-FFF2-40B4-BE49-F238E27FC236}">
                <a16:creationId xmlns:a16="http://schemas.microsoft.com/office/drawing/2014/main" id="{987160F8-6AF0-872C-999C-8568592DFA80}"/>
              </a:ext>
            </a:extLst>
          </p:cNvPr>
          <p:cNvGraphicFramePr>
            <a:graphicFrameLocks noGrp="1"/>
          </p:cNvGraphicFramePr>
          <p:nvPr>
            <p:ph idx="1"/>
            <p:extLst>
              <p:ext uri="{D42A27DB-BD31-4B8C-83A1-F6EECF244321}">
                <p14:modId xmlns:p14="http://schemas.microsoft.com/office/powerpoint/2010/main" val="2556324826"/>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D2CDF274-AE1F-ABD6-5ECD-3FA92DF91256}"/>
              </a:ext>
            </a:extLst>
          </p:cNvPr>
          <p:cNvPicPr>
            <a:picLocks noChangeAspect="1"/>
          </p:cNvPicPr>
          <p:nvPr/>
        </p:nvPicPr>
        <p:blipFill>
          <a:blip r:embed="rId7"/>
          <a:stretch>
            <a:fillRect/>
          </a:stretch>
        </p:blipFill>
        <p:spPr>
          <a:xfrm>
            <a:off x="1092200" y="502154"/>
            <a:ext cx="1267170" cy="1258888"/>
          </a:xfrm>
          <a:prstGeom prst="rect">
            <a:avLst/>
          </a:prstGeom>
        </p:spPr>
      </p:pic>
      <p:pic>
        <p:nvPicPr>
          <p:cNvPr id="8" name="Grafik 7">
            <a:extLst>
              <a:ext uri="{FF2B5EF4-FFF2-40B4-BE49-F238E27FC236}">
                <a16:creationId xmlns:a16="http://schemas.microsoft.com/office/drawing/2014/main" id="{C9DF8F38-8C0A-F5A5-95E7-9B0190A5C2EF}"/>
              </a:ext>
            </a:extLst>
          </p:cNvPr>
          <p:cNvPicPr>
            <a:picLocks noChangeAspect="1"/>
          </p:cNvPicPr>
          <p:nvPr/>
        </p:nvPicPr>
        <p:blipFill>
          <a:blip r:embed="rId8"/>
          <a:stretch>
            <a:fillRect/>
          </a:stretch>
        </p:blipFill>
        <p:spPr>
          <a:xfrm>
            <a:off x="1092200" y="3465472"/>
            <a:ext cx="523874" cy="544023"/>
          </a:xfrm>
          <a:prstGeom prst="rect">
            <a:avLst/>
          </a:prstGeom>
        </p:spPr>
      </p:pic>
      <p:pic>
        <p:nvPicPr>
          <p:cNvPr id="10" name="Grafik 9">
            <a:extLst>
              <a:ext uri="{FF2B5EF4-FFF2-40B4-BE49-F238E27FC236}">
                <a16:creationId xmlns:a16="http://schemas.microsoft.com/office/drawing/2014/main" id="{1E5C8840-3EFF-6E55-4A44-3162054F03CE}"/>
              </a:ext>
            </a:extLst>
          </p:cNvPr>
          <p:cNvPicPr>
            <a:picLocks noChangeAspect="1"/>
          </p:cNvPicPr>
          <p:nvPr/>
        </p:nvPicPr>
        <p:blipFill>
          <a:blip r:embed="rId9"/>
          <a:stretch>
            <a:fillRect/>
          </a:stretch>
        </p:blipFill>
        <p:spPr>
          <a:xfrm>
            <a:off x="1491396" y="3562837"/>
            <a:ext cx="1280170" cy="946476"/>
          </a:xfrm>
          <a:prstGeom prst="rect">
            <a:avLst/>
          </a:prstGeom>
        </p:spPr>
      </p:pic>
      <p:pic>
        <p:nvPicPr>
          <p:cNvPr id="12" name="Grafik 11">
            <a:extLst>
              <a:ext uri="{FF2B5EF4-FFF2-40B4-BE49-F238E27FC236}">
                <a16:creationId xmlns:a16="http://schemas.microsoft.com/office/drawing/2014/main" id="{38B71FC3-9055-13D8-7A0D-7115618ABFD4}"/>
              </a:ext>
            </a:extLst>
          </p:cNvPr>
          <p:cNvPicPr>
            <a:picLocks noChangeAspect="1"/>
          </p:cNvPicPr>
          <p:nvPr/>
        </p:nvPicPr>
        <p:blipFill>
          <a:blip r:embed="rId10"/>
          <a:stretch>
            <a:fillRect/>
          </a:stretch>
        </p:blipFill>
        <p:spPr>
          <a:xfrm>
            <a:off x="1726981" y="1895187"/>
            <a:ext cx="808999" cy="946476"/>
          </a:xfrm>
          <a:prstGeom prst="rect">
            <a:avLst/>
          </a:prstGeom>
        </p:spPr>
      </p:pic>
      <p:pic>
        <p:nvPicPr>
          <p:cNvPr id="19" name="Grafik 18">
            <a:extLst>
              <a:ext uri="{FF2B5EF4-FFF2-40B4-BE49-F238E27FC236}">
                <a16:creationId xmlns:a16="http://schemas.microsoft.com/office/drawing/2014/main" id="{7ED94835-6386-230E-C915-58DA2F74B9BC}"/>
              </a:ext>
            </a:extLst>
          </p:cNvPr>
          <p:cNvPicPr>
            <a:picLocks noChangeAspect="1"/>
          </p:cNvPicPr>
          <p:nvPr/>
        </p:nvPicPr>
        <p:blipFill>
          <a:blip r:embed="rId11"/>
          <a:stretch>
            <a:fillRect/>
          </a:stretch>
        </p:blipFill>
        <p:spPr>
          <a:xfrm>
            <a:off x="1917667" y="5291664"/>
            <a:ext cx="400609" cy="349249"/>
          </a:xfrm>
          <a:prstGeom prst="rect">
            <a:avLst/>
          </a:prstGeom>
        </p:spPr>
      </p:pic>
      <p:pic>
        <p:nvPicPr>
          <p:cNvPr id="21" name="Grafik 20">
            <a:extLst>
              <a:ext uri="{FF2B5EF4-FFF2-40B4-BE49-F238E27FC236}">
                <a16:creationId xmlns:a16="http://schemas.microsoft.com/office/drawing/2014/main" id="{F36CBA7F-4DE2-1F1E-C1CF-020EE78E46C1}"/>
              </a:ext>
            </a:extLst>
          </p:cNvPr>
          <p:cNvPicPr>
            <a:picLocks noChangeAspect="1"/>
          </p:cNvPicPr>
          <p:nvPr/>
        </p:nvPicPr>
        <p:blipFill>
          <a:blip r:embed="rId12"/>
          <a:stretch>
            <a:fillRect/>
          </a:stretch>
        </p:blipFill>
        <p:spPr>
          <a:xfrm>
            <a:off x="1308314" y="4947441"/>
            <a:ext cx="1371600" cy="1071563"/>
          </a:xfrm>
          <a:prstGeom prst="rect">
            <a:avLst/>
          </a:prstGeom>
        </p:spPr>
      </p:pic>
      <p:pic>
        <p:nvPicPr>
          <p:cNvPr id="3" name="Grafik 2">
            <a:extLst>
              <a:ext uri="{FF2B5EF4-FFF2-40B4-BE49-F238E27FC236}">
                <a16:creationId xmlns:a16="http://schemas.microsoft.com/office/drawing/2014/main" id="{509027E1-D087-33DF-96AB-951C6A9D3B4F}"/>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7" name="Grafik 6" descr="Ein Bild, das Text, Schrift, Grafiken, Logo enthält.&#10;&#10;KI-generierte Inhalte können fehlerhaft sein.">
            <a:extLst>
              <a:ext uri="{FF2B5EF4-FFF2-40B4-BE49-F238E27FC236}">
                <a16:creationId xmlns:a16="http://schemas.microsoft.com/office/drawing/2014/main" id="{80377422-4AB3-00D0-48CC-96B041F92E6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9794" y="91831"/>
            <a:ext cx="1858605" cy="669727"/>
          </a:xfrm>
          <a:prstGeom prst="rect">
            <a:avLst/>
          </a:prstGeom>
        </p:spPr>
      </p:pic>
    </p:spTree>
    <p:extLst>
      <p:ext uri="{BB962C8B-B14F-4D97-AF65-F5344CB8AC3E}">
        <p14:creationId xmlns:p14="http://schemas.microsoft.com/office/powerpoint/2010/main" val="42733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5C42-06AC-18F6-7917-3034D578857E}"/>
              </a:ext>
            </a:extLst>
          </p:cNvPr>
          <p:cNvSpPr>
            <a:spLocks noGrp="1"/>
          </p:cNvSpPr>
          <p:nvPr>
            <p:ph type="title"/>
          </p:nvPr>
        </p:nvSpPr>
        <p:spPr>
          <a:xfrm>
            <a:off x="956733" y="695325"/>
            <a:ext cx="10515600" cy="873630"/>
          </a:xfrm>
        </p:spPr>
        <p:txBody>
          <a:bodyPr>
            <a:normAutofit/>
          </a:bodyPr>
          <a:lstStyle/>
          <a:p>
            <a:r>
              <a:rPr lang="de-DE" sz="4000" dirty="0">
                <a:solidFill>
                  <a:srgbClr val="A50021"/>
                </a:solidFill>
              </a:rPr>
              <a:t>Eltern fragen </a:t>
            </a:r>
            <a:r>
              <a:rPr lang="de-DE" sz="4000" dirty="0"/>
              <a:t>– </a:t>
            </a:r>
            <a:r>
              <a:rPr lang="de-DE" sz="4000" dirty="0">
                <a:solidFill>
                  <a:srgbClr val="952776"/>
                </a:solidFill>
              </a:rPr>
              <a:t>wir antworten</a:t>
            </a:r>
          </a:p>
        </p:txBody>
      </p:sp>
      <p:sp>
        <p:nvSpPr>
          <p:cNvPr id="4" name="Inhaltsplatzhalter 3">
            <a:extLst>
              <a:ext uri="{FF2B5EF4-FFF2-40B4-BE49-F238E27FC236}">
                <a16:creationId xmlns:a16="http://schemas.microsoft.com/office/drawing/2014/main" id="{06AA689E-392E-A987-CBAB-558052510DB1}"/>
              </a:ext>
            </a:extLst>
          </p:cNvPr>
          <p:cNvSpPr>
            <a:spLocks noGrp="1"/>
          </p:cNvSpPr>
          <p:nvPr>
            <p:ph idx="1"/>
          </p:nvPr>
        </p:nvSpPr>
        <p:spPr>
          <a:xfrm>
            <a:off x="838199" y="1707501"/>
            <a:ext cx="10515600" cy="5150499"/>
          </a:xfrm>
        </p:spPr>
        <p:txBody>
          <a:bodyPr>
            <a:normAutofit fontScale="55000" lnSpcReduction="20000"/>
          </a:bodyPr>
          <a:lstStyle/>
          <a:p>
            <a:pPr>
              <a:lnSpc>
                <a:spcPct val="120000"/>
              </a:lnSpc>
              <a:spcBef>
                <a:spcPts val="0"/>
              </a:spcBef>
            </a:pPr>
            <a:r>
              <a:rPr lang="de-DE" sz="3100" dirty="0"/>
              <a:t>Die Bindungsfrist für den Ganztag besteht laut dem Schreiben für ein Jahr.</a:t>
            </a:r>
          </a:p>
          <a:p>
            <a:pPr marL="0" indent="0">
              <a:lnSpc>
                <a:spcPct val="120000"/>
              </a:lnSpc>
              <a:spcBef>
                <a:spcPts val="0"/>
              </a:spcBef>
              <a:buNone/>
            </a:pPr>
            <a:r>
              <a:rPr lang="de-DE" sz="3100" dirty="0"/>
              <a:t>    Wie sieht darüber hinaus die Kündigungsfrist aus oder verlängert sich der Vertrag </a:t>
            </a:r>
          </a:p>
          <a:p>
            <a:pPr marL="0" indent="0">
              <a:lnSpc>
                <a:spcPct val="120000"/>
              </a:lnSpc>
              <a:spcBef>
                <a:spcPts val="0"/>
              </a:spcBef>
              <a:buNone/>
            </a:pPr>
            <a:r>
              <a:rPr lang="de-DE" sz="3100" dirty="0"/>
              <a:t>    automatisch um ein Jahr?</a:t>
            </a:r>
          </a:p>
          <a:p>
            <a:pPr>
              <a:lnSpc>
                <a:spcPct val="120000"/>
              </a:lnSpc>
              <a:spcBef>
                <a:spcPts val="0"/>
              </a:spcBef>
              <a:buFont typeface="Symbol" panose="05050102010706020507" pitchFamily="18" charset="2"/>
              <a:buChar char="Þ"/>
            </a:pPr>
            <a:r>
              <a:rPr lang="de-DE" sz="3100" dirty="0"/>
              <a:t>Der Ganztag wird jedes Jahr neu abgefragt (Frist – bis zum 31.3.). Der Vertrag wird für ein Jahr abgeschlossen – eine Kündigung ist nur in Härtefällen möglich (</a:t>
            </a:r>
            <a:r>
              <a:rPr lang="de-DE" sz="3100" dirty="0" err="1"/>
              <a:t>z.Bsp</a:t>
            </a:r>
            <a:r>
              <a:rPr lang="de-DE" sz="3100" dirty="0"/>
              <a:t>. Verlassen der Schule) </a:t>
            </a:r>
          </a:p>
          <a:p>
            <a:pPr marL="0" indent="0">
              <a:lnSpc>
                <a:spcPct val="120000"/>
              </a:lnSpc>
              <a:spcBef>
                <a:spcPts val="0"/>
              </a:spcBef>
              <a:buNone/>
            </a:pPr>
            <a:r>
              <a:rPr lang="de-DE" sz="3100" dirty="0"/>
              <a:t>    Sollte sich hierzu etwas ändern, informieren wir Sie.</a:t>
            </a:r>
          </a:p>
          <a:p>
            <a:pPr marL="0" indent="0">
              <a:lnSpc>
                <a:spcPct val="120000"/>
              </a:lnSpc>
              <a:buNone/>
            </a:pPr>
            <a:endParaRPr lang="de-DE" sz="2700" dirty="0"/>
          </a:p>
          <a:p>
            <a:pPr>
              <a:lnSpc>
                <a:spcPct val="120000"/>
              </a:lnSpc>
              <a:spcBef>
                <a:spcPts val="0"/>
              </a:spcBef>
            </a:pPr>
            <a:r>
              <a:rPr lang="de-DE" sz="3100" dirty="0"/>
              <a:t>Gibt es die Möglichkeit als „Ausnahme“ die Kinder auch mal früher abzuholen? </a:t>
            </a:r>
            <a:r>
              <a:rPr lang="de-DE" sz="3100" dirty="0" err="1"/>
              <a:t>Z.Bsp</a:t>
            </a:r>
            <a:r>
              <a:rPr lang="de-DE" sz="3100" dirty="0"/>
              <a:t>. bei Ferienbeginn oder bei Arztterminen?</a:t>
            </a:r>
          </a:p>
          <a:p>
            <a:pPr>
              <a:lnSpc>
                <a:spcPct val="120000"/>
              </a:lnSpc>
              <a:spcBef>
                <a:spcPts val="0"/>
              </a:spcBef>
              <a:buFont typeface="Symbol" panose="05050102010706020507" pitchFamily="18" charset="2"/>
              <a:buChar char="Þ"/>
            </a:pPr>
            <a:r>
              <a:rPr lang="de-DE" sz="3100" dirty="0"/>
              <a:t>Bis 14:30 Uhr ist eine Abholung nur in Ausnahmefällen möglich (Arzttermin). Dies muss vorher der Klassenlehrerin und dem päd. Personal mitgeteilt werden. Am </a:t>
            </a:r>
            <a:r>
              <a:rPr lang="de-DE" sz="3100" b="1" dirty="0"/>
              <a:t>letzten Tag vor den Ferien </a:t>
            </a:r>
            <a:r>
              <a:rPr lang="de-DE" sz="3100" dirty="0"/>
              <a:t>wird das Angebot des Ganztages bis 14.30 Uhr bzw. 17.00 Uhr regelhaft vorgehalten, da eine Abholung </a:t>
            </a:r>
            <a:r>
              <a:rPr lang="de-DE" sz="3100" b="1" dirty="0"/>
              <a:t>vor 14.30 Uhr </a:t>
            </a:r>
            <a:r>
              <a:rPr lang="de-DE" sz="3100" dirty="0"/>
              <a:t>möglich ist, erfolgt im Vorfeld eine Abfrage, damit eine sinnvolle Personalplanung stattfinden kann.</a:t>
            </a:r>
          </a:p>
          <a:p>
            <a:pPr marL="0" indent="0">
              <a:lnSpc>
                <a:spcPct val="120000"/>
              </a:lnSpc>
              <a:spcBef>
                <a:spcPts val="0"/>
              </a:spcBef>
              <a:buNone/>
            </a:pPr>
            <a:endParaRPr lang="de-DE" sz="3100" b="1" dirty="0"/>
          </a:p>
          <a:p>
            <a:pPr>
              <a:lnSpc>
                <a:spcPct val="120000"/>
              </a:lnSpc>
              <a:spcBef>
                <a:spcPts val="0"/>
              </a:spcBef>
              <a:buFont typeface="Symbol" panose="05050102010706020507" pitchFamily="18" charset="2"/>
              <a:buChar char="Þ"/>
            </a:pPr>
            <a:r>
              <a:rPr lang="de-DE" sz="3100" dirty="0"/>
              <a:t>Ab 14:30 Uhr ist eine flexible Abholung nach Absprache möglich </a:t>
            </a:r>
          </a:p>
          <a:p>
            <a:pPr marL="0" indent="0">
              <a:lnSpc>
                <a:spcPct val="120000"/>
              </a:lnSpc>
              <a:spcBef>
                <a:spcPts val="0"/>
              </a:spcBef>
              <a:buNone/>
            </a:pPr>
            <a:endParaRPr lang="de-DE" sz="3100" dirty="0"/>
          </a:p>
          <a:p>
            <a:pPr>
              <a:lnSpc>
                <a:spcPct val="120000"/>
              </a:lnSpc>
              <a:spcBef>
                <a:spcPts val="0"/>
              </a:spcBef>
            </a:pPr>
            <a:r>
              <a:rPr lang="de-DE" sz="3100" dirty="0"/>
              <a:t>Wenn man sich für ein Modul entscheidet, ist es dann zwingend notwendig die Frühbetreuung in Anspruch zu nehmen?</a:t>
            </a:r>
          </a:p>
          <a:p>
            <a:pPr>
              <a:lnSpc>
                <a:spcPct val="120000"/>
              </a:lnSpc>
              <a:spcBef>
                <a:spcPts val="0"/>
              </a:spcBef>
              <a:buFont typeface="Symbol" panose="05050102010706020507" pitchFamily="18" charset="2"/>
              <a:buChar char="Þ"/>
            </a:pPr>
            <a:r>
              <a:rPr lang="de-DE" sz="3100" dirty="0"/>
              <a:t>Nein, nur wer die Frühbetreuung in Anspruch nehmen möchte, sollte sich vorher bei Känguru anmelden.</a:t>
            </a:r>
          </a:p>
        </p:txBody>
      </p:sp>
      <p:pic>
        <p:nvPicPr>
          <p:cNvPr id="8" name="Inhaltsplatzhalter 4">
            <a:extLst>
              <a:ext uri="{FF2B5EF4-FFF2-40B4-BE49-F238E27FC236}">
                <a16:creationId xmlns:a16="http://schemas.microsoft.com/office/drawing/2014/main" id="{ABB70A67-F8DA-DCA7-DEC7-CEE77D8D1C73}"/>
              </a:ext>
            </a:extLst>
          </p:cNvPr>
          <p:cNvPicPr>
            <a:picLocks noChangeAspect="1"/>
          </p:cNvPicPr>
          <p:nvPr/>
        </p:nvPicPr>
        <p:blipFill>
          <a:blip r:embed="rId2"/>
          <a:stretch>
            <a:fillRect/>
          </a:stretch>
        </p:blipFill>
        <p:spPr>
          <a:xfrm>
            <a:off x="9346763" y="807396"/>
            <a:ext cx="1863101" cy="1563051"/>
          </a:xfrm>
          <a:prstGeom prst="rect">
            <a:avLst/>
          </a:prstGeom>
        </p:spPr>
      </p:pic>
      <p:pic>
        <p:nvPicPr>
          <p:cNvPr id="9" name="Grafik 8">
            <a:extLst>
              <a:ext uri="{FF2B5EF4-FFF2-40B4-BE49-F238E27FC236}">
                <a16:creationId xmlns:a16="http://schemas.microsoft.com/office/drawing/2014/main" id="{B7CD55FC-F5AE-F29F-8354-54A17AEFEB12}"/>
              </a:ext>
            </a:extLst>
          </p:cNvPr>
          <p:cNvPicPr>
            <a:picLocks noChangeAspect="1"/>
          </p:cNvPicPr>
          <p:nvPr/>
        </p:nvPicPr>
        <p:blipFill>
          <a:blip r:embed="rId3"/>
          <a:stretch>
            <a:fillRect/>
          </a:stretch>
        </p:blipFill>
        <p:spPr>
          <a:xfrm>
            <a:off x="8408251" y="312203"/>
            <a:ext cx="1193291" cy="1028699"/>
          </a:xfrm>
          <a:prstGeom prst="rect">
            <a:avLst/>
          </a:prstGeom>
        </p:spPr>
      </p:pic>
      <p:pic>
        <p:nvPicPr>
          <p:cNvPr id="10" name="Grafik 9">
            <a:extLst>
              <a:ext uri="{FF2B5EF4-FFF2-40B4-BE49-F238E27FC236}">
                <a16:creationId xmlns:a16="http://schemas.microsoft.com/office/drawing/2014/main" id="{7F8F5490-592C-98A3-D3DA-73A9FB2817D2}"/>
              </a:ext>
            </a:extLst>
          </p:cNvPr>
          <p:cNvPicPr>
            <a:picLocks noChangeAspect="1"/>
          </p:cNvPicPr>
          <p:nvPr/>
        </p:nvPicPr>
        <p:blipFill>
          <a:blip r:embed="rId4"/>
          <a:stretch>
            <a:fillRect/>
          </a:stretch>
        </p:blipFill>
        <p:spPr>
          <a:xfrm>
            <a:off x="8760848" y="484462"/>
            <a:ext cx="244048" cy="445028"/>
          </a:xfrm>
          <a:prstGeom prst="rect">
            <a:avLst/>
          </a:prstGeom>
        </p:spPr>
      </p:pic>
      <p:pic>
        <p:nvPicPr>
          <p:cNvPr id="11" name="Grafik 10">
            <a:extLst>
              <a:ext uri="{FF2B5EF4-FFF2-40B4-BE49-F238E27FC236}">
                <a16:creationId xmlns:a16="http://schemas.microsoft.com/office/drawing/2014/main" id="{EF359883-18DE-E1CA-239E-3FE8EF381D7B}"/>
              </a:ext>
            </a:extLst>
          </p:cNvPr>
          <p:cNvPicPr>
            <a:picLocks noChangeAspect="1"/>
          </p:cNvPicPr>
          <p:nvPr/>
        </p:nvPicPr>
        <p:blipFill>
          <a:blip r:embed="rId5"/>
          <a:stretch>
            <a:fillRect/>
          </a:stretch>
        </p:blipFill>
        <p:spPr>
          <a:xfrm>
            <a:off x="9102714" y="527058"/>
            <a:ext cx="244049" cy="445031"/>
          </a:xfrm>
          <a:prstGeom prst="rect">
            <a:avLst/>
          </a:prstGeom>
        </p:spPr>
      </p:pic>
      <p:pic>
        <p:nvPicPr>
          <p:cNvPr id="3" name="Grafik 2">
            <a:extLst>
              <a:ext uri="{FF2B5EF4-FFF2-40B4-BE49-F238E27FC236}">
                <a16:creationId xmlns:a16="http://schemas.microsoft.com/office/drawing/2014/main" id="{55E22DBB-E350-DFA6-72E4-39E8CC6D898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6" name="Grafik 5" descr="Ein Bild, das Text, Schrift, Grafiken, Logo enthält.&#10;&#10;KI-generierte Inhalte können fehlerhaft sein.">
            <a:extLst>
              <a:ext uri="{FF2B5EF4-FFF2-40B4-BE49-F238E27FC236}">
                <a16:creationId xmlns:a16="http://schemas.microsoft.com/office/drawing/2014/main" id="{7A67EC6B-2A04-A8DC-D7DD-7AFF10E89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9794" y="101283"/>
            <a:ext cx="1858605" cy="669727"/>
          </a:xfrm>
          <a:prstGeom prst="rect">
            <a:avLst/>
          </a:prstGeom>
        </p:spPr>
      </p:pic>
    </p:spTree>
    <p:extLst>
      <p:ext uri="{BB962C8B-B14F-4D97-AF65-F5344CB8AC3E}">
        <p14:creationId xmlns:p14="http://schemas.microsoft.com/office/powerpoint/2010/main" val="368732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5C42-06AC-18F6-7917-3034D578857E}"/>
              </a:ext>
            </a:extLst>
          </p:cNvPr>
          <p:cNvSpPr>
            <a:spLocks noGrp="1"/>
          </p:cNvSpPr>
          <p:nvPr>
            <p:ph type="title"/>
          </p:nvPr>
        </p:nvSpPr>
        <p:spPr>
          <a:xfrm>
            <a:off x="956733" y="695325"/>
            <a:ext cx="10515600" cy="873630"/>
          </a:xfrm>
        </p:spPr>
        <p:txBody>
          <a:bodyPr>
            <a:normAutofit/>
          </a:bodyPr>
          <a:lstStyle/>
          <a:p>
            <a:r>
              <a:rPr lang="de-DE" sz="4000" dirty="0">
                <a:solidFill>
                  <a:srgbClr val="A50021"/>
                </a:solidFill>
              </a:rPr>
              <a:t>Eltern fragen </a:t>
            </a:r>
            <a:r>
              <a:rPr lang="de-DE" sz="4000" dirty="0"/>
              <a:t>– </a:t>
            </a:r>
            <a:r>
              <a:rPr lang="de-DE" sz="4000" dirty="0">
                <a:solidFill>
                  <a:srgbClr val="952776"/>
                </a:solidFill>
              </a:rPr>
              <a:t>wir antworten</a:t>
            </a:r>
          </a:p>
        </p:txBody>
      </p:sp>
      <p:sp>
        <p:nvSpPr>
          <p:cNvPr id="4" name="Inhaltsplatzhalter 3">
            <a:extLst>
              <a:ext uri="{FF2B5EF4-FFF2-40B4-BE49-F238E27FC236}">
                <a16:creationId xmlns:a16="http://schemas.microsoft.com/office/drawing/2014/main" id="{06AA689E-392E-A987-CBAB-558052510DB1}"/>
              </a:ext>
            </a:extLst>
          </p:cNvPr>
          <p:cNvSpPr>
            <a:spLocks noGrp="1"/>
          </p:cNvSpPr>
          <p:nvPr>
            <p:ph idx="1"/>
          </p:nvPr>
        </p:nvSpPr>
        <p:spPr>
          <a:xfrm>
            <a:off x="838199" y="1707501"/>
            <a:ext cx="10515600" cy="4945225"/>
          </a:xfrm>
        </p:spPr>
        <p:txBody>
          <a:bodyPr>
            <a:normAutofit fontScale="62500" lnSpcReduction="20000"/>
          </a:bodyPr>
          <a:lstStyle/>
          <a:p>
            <a:pPr marL="0" indent="0">
              <a:buNone/>
            </a:pPr>
            <a:endParaRPr lang="de-DE" sz="3100" dirty="0"/>
          </a:p>
          <a:p>
            <a:pPr>
              <a:lnSpc>
                <a:spcPct val="120000"/>
              </a:lnSpc>
              <a:spcBef>
                <a:spcPts val="0"/>
              </a:spcBef>
            </a:pPr>
            <a:r>
              <a:rPr lang="de-DE" sz="3100" dirty="0"/>
              <a:t>Wo findet die Hausaufgabenbetreuung statt? Innerhalb des Schulgebäudes oder </a:t>
            </a:r>
          </a:p>
          <a:p>
            <a:pPr marL="0" indent="0">
              <a:lnSpc>
                <a:spcPct val="120000"/>
              </a:lnSpc>
              <a:spcBef>
                <a:spcPts val="0"/>
              </a:spcBef>
              <a:buNone/>
            </a:pPr>
            <a:r>
              <a:rPr lang="de-DE" sz="3100" dirty="0"/>
              <a:t>     müssen die Kinder eigenständig das Schulgebäude verlassen?</a:t>
            </a:r>
          </a:p>
          <a:p>
            <a:pPr>
              <a:lnSpc>
                <a:spcPct val="120000"/>
              </a:lnSpc>
              <a:spcBef>
                <a:spcPts val="0"/>
              </a:spcBef>
              <a:buFont typeface="Symbol" panose="05050102010706020507" pitchFamily="18" charset="2"/>
              <a:buChar char="Þ"/>
            </a:pPr>
            <a:r>
              <a:rPr lang="de-DE" sz="3100" dirty="0"/>
              <a:t>Die Hausaufgaben finden im Klassenverband im Klassenzimmer statt.</a:t>
            </a:r>
          </a:p>
          <a:p>
            <a:pPr marL="0" indent="0">
              <a:lnSpc>
                <a:spcPct val="120000"/>
              </a:lnSpc>
              <a:spcBef>
                <a:spcPts val="0"/>
              </a:spcBef>
              <a:buNone/>
            </a:pPr>
            <a:endParaRPr lang="de-DE" sz="3100" dirty="0"/>
          </a:p>
          <a:p>
            <a:pPr>
              <a:lnSpc>
                <a:spcPct val="120000"/>
              </a:lnSpc>
              <a:spcBef>
                <a:spcPts val="0"/>
              </a:spcBef>
            </a:pPr>
            <a:r>
              <a:rPr lang="de-DE" sz="3100" dirty="0"/>
              <a:t>Wie sieht die gemeinsame Gestaltung von Lehrkräften und päd. Personal aus?</a:t>
            </a:r>
          </a:p>
          <a:p>
            <a:pPr>
              <a:lnSpc>
                <a:spcPct val="120000"/>
              </a:lnSpc>
              <a:spcBef>
                <a:spcPts val="0"/>
              </a:spcBef>
              <a:buFont typeface="Symbol" panose="05050102010706020507" pitchFamily="18" charset="2"/>
              <a:buChar char="Þ"/>
            </a:pPr>
            <a:r>
              <a:rPr lang="de-DE" sz="3100" dirty="0"/>
              <a:t>Siehe Beispieltag </a:t>
            </a:r>
          </a:p>
          <a:p>
            <a:pPr marL="0" indent="0">
              <a:lnSpc>
                <a:spcPct val="120000"/>
              </a:lnSpc>
              <a:spcBef>
                <a:spcPts val="0"/>
              </a:spcBef>
              <a:buNone/>
            </a:pPr>
            <a:endParaRPr lang="de-DE" sz="3100" dirty="0"/>
          </a:p>
          <a:p>
            <a:pPr>
              <a:lnSpc>
                <a:spcPct val="120000"/>
              </a:lnSpc>
              <a:spcBef>
                <a:spcPts val="0"/>
              </a:spcBef>
            </a:pPr>
            <a:r>
              <a:rPr lang="de-DE" sz="3100" dirty="0"/>
              <a:t>Wie sieht die personelle Situation für den Pakt aus? Ist mit Ausfällen zu rechnen? Falls Kräfte ausfallen, ist man gut genug aufgestellt, um den Unterricht sowie die Hausaufgabenbetreuung mit Vertretungen aufzufangen?</a:t>
            </a:r>
          </a:p>
          <a:p>
            <a:pPr>
              <a:lnSpc>
                <a:spcPct val="120000"/>
              </a:lnSpc>
              <a:spcBef>
                <a:spcPts val="0"/>
              </a:spcBef>
              <a:buFont typeface="Symbol" panose="05050102010706020507" pitchFamily="18" charset="2"/>
              <a:buChar char="Þ"/>
            </a:pPr>
            <a:r>
              <a:rPr lang="de-DE" sz="3100" dirty="0"/>
              <a:t>Die Grundschule Nordenstadt bekommt für den </a:t>
            </a:r>
            <a:r>
              <a:rPr lang="de-DE" sz="3100"/>
              <a:t>Pakt Planstellen und </a:t>
            </a:r>
            <a:r>
              <a:rPr lang="de-DE" sz="3100" dirty="0"/>
              <a:t>ist gerade bei der Akquise. Bislang konnten wir die Stundentafel zu 100% erfüllen. Bis 14:30 Uhr darf nichts ausfallen und wird über VSS vertreten. Dieser Pool an Kräften ist mit zuverlässigen Kräften gut gefüllt. </a:t>
            </a:r>
          </a:p>
          <a:p>
            <a:pPr>
              <a:lnSpc>
                <a:spcPct val="120000"/>
              </a:lnSpc>
              <a:spcBef>
                <a:spcPts val="0"/>
              </a:spcBef>
              <a:buFont typeface="Symbol" panose="05050102010706020507" pitchFamily="18" charset="2"/>
              <a:buChar char="Þ"/>
            </a:pPr>
            <a:r>
              <a:rPr lang="de-DE" sz="3100" dirty="0"/>
              <a:t>Die aktuelle Personalsituation des Betreuungsträgers ist gut, für den Pakt gibt es keine Vorgaben, ab 14:30 Uhr erfüllen wir den gleichen Standard der Stadt wie bisher in der Grundschulbetreuung.</a:t>
            </a:r>
          </a:p>
          <a:p>
            <a:pPr marL="0" indent="0">
              <a:buNone/>
            </a:pPr>
            <a:endParaRPr lang="de-DE" dirty="0"/>
          </a:p>
        </p:txBody>
      </p:sp>
      <p:pic>
        <p:nvPicPr>
          <p:cNvPr id="8" name="Inhaltsplatzhalter 4">
            <a:extLst>
              <a:ext uri="{FF2B5EF4-FFF2-40B4-BE49-F238E27FC236}">
                <a16:creationId xmlns:a16="http://schemas.microsoft.com/office/drawing/2014/main" id="{ABB70A67-F8DA-DCA7-DEC7-CEE77D8D1C73}"/>
              </a:ext>
            </a:extLst>
          </p:cNvPr>
          <p:cNvPicPr>
            <a:picLocks noChangeAspect="1"/>
          </p:cNvPicPr>
          <p:nvPr/>
        </p:nvPicPr>
        <p:blipFill>
          <a:blip r:embed="rId2"/>
          <a:stretch>
            <a:fillRect/>
          </a:stretch>
        </p:blipFill>
        <p:spPr>
          <a:xfrm>
            <a:off x="9346763" y="925975"/>
            <a:ext cx="1863101" cy="1563051"/>
          </a:xfrm>
          <a:prstGeom prst="rect">
            <a:avLst/>
          </a:prstGeom>
        </p:spPr>
      </p:pic>
      <p:pic>
        <p:nvPicPr>
          <p:cNvPr id="9" name="Grafik 8">
            <a:extLst>
              <a:ext uri="{FF2B5EF4-FFF2-40B4-BE49-F238E27FC236}">
                <a16:creationId xmlns:a16="http://schemas.microsoft.com/office/drawing/2014/main" id="{B7CD55FC-F5AE-F29F-8354-54A17AEFEB12}"/>
              </a:ext>
            </a:extLst>
          </p:cNvPr>
          <p:cNvPicPr>
            <a:picLocks noChangeAspect="1"/>
          </p:cNvPicPr>
          <p:nvPr/>
        </p:nvPicPr>
        <p:blipFill>
          <a:blip r:embed="rId3"/>
          <a:stretch>
            <a:fillRect/>
          </a:stretch>
        </p:blipFill>
        <p:spPr>
          <a:xfrm>
            <a:off x="8408251" y="312203"/>
            <a:ext cx="1193291" cy="1028699"/>
          </a:xfrm>
          <a:prstGeom prst="rect">
            <a:avLst/>
          </a:prstGeom>
        </p:spPr>
      </p:pic>
      <p:pic>
        <p:nvPicPr>
          <p:cNvPr id="10" name="Grafik 9">
            <a:extLst>
              <a:ext uri="{FF2B5EF4-FFF2-40B4-BE49-F238E27FC236}">
                <a16:creationId xmlns:a16="http://schemas.microsoft.com/office/drawing/2014/main" id="{7F8F5490-592C-98A3-D3DA-73A9FB2817D2}"/>
              </a:ext>
            </a:extLst>
          </p:cNvPr>
          <p:cNvPicPr>
            <a:picLocks noChangeAspect="1"/>
          </p:cNvPicPr>
          <p:nvPr/>
        </p:nvPicPr>
        <p:blipFill>
          <a:blip r:embed="rId4"/>
          <a:stretch>
            <a:fillRect/>
          </a:stretch>
        </p:blipFill>
        <p:spPr>
          <a:xfrm>
            <a:off x="8760848" y="484462"/>
            <a:ext cx="244048" cy="445028"/>
          </a:xfrm>
          <a:prstGeom prst="rect">
            <a:avLst/>
          </a:prstGeom>
        </p:spPr>
      </p:pic>
      <p:pic>
        <p:nvPicPr>
          <p:cNvPr id="11" name="Grafik 10">
            <a:extLst>
              <a:ext uri="{FF2B5EF4-FFF2-40B4-BE49-F238E27FC236}">
                <a16:creationId xmlns:a16="http://schemas.microsoft.com/office/drawing/2014/main" id="{EF359883-18DE-E1CA-239E-3FE8EF381D7B}"/>
              </a:ext>
            </a:extLst>
          </p:cNvPr>
          <p:cNvPicPr>
            <a:picLocks noChangeAspect="1"/>
          </p:cNvPicPr>
          <p:nvPr/>
        </p:nvPicPr>
        <p:blipFill>
          <a:blip r:embed="rId5"/>
          <a:stretch>
            <a:fillRect/>
          </a:stretch>
        </p:blipFill>
        <p:spPr>
          <a:xfrm>
            <a:off x="9102714" y="527058"/>
            <a:ext cx="244049" cy="445031"/>
          </a:xfrm>
          <a:prstGeom prst="rect">
            <a:avLst/>
          </a:prstGeom>
        </p:spPr>
      </p:pic>
      <p:pic>
        <p:nvPicPr>
          <p:cNvPr id="3" name="Grafik 2">
            <a:extLst>
              <a:ext uri="{FF2B5EF4-FFF2-40B4-BE49-F238E27FC236}">
                <a16:creationId xmlns:a16="http://schemas.microsoft.com/office/drawing/2014/main" id="{623E7C4C-AC72-0700-3087-C6AB1D8DDC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6" name="Grafik 5" descr="Ein Bild, das Text, Schrift, Grafiken, Logo enthält.&#10;&#10;KI-generierte Inhalte können fehlerhaft sein.">
            <a:extLst>
              <a:ext uri="{FF2B5EF4-FFF2-40B4-BE49-F238E27FC236}">
                <a16:creationId xmlns:a16="http://schemas.microsoft.com/office/drawing/2014/main" id="{4A7F5CB5-CABE-A074-E374-1D9212E08C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9313" y="159609"/>
            <a:ext cx="1858605" cy="669727"/>
          </a:xfrm>
          <a:prstGeom prst="rect">
            <a:avLst/>
          </a:prstGeom>
        </p:spPr>
      </p:pic>
    </p:spTree>
    <p:extLst>
      <p:ext uri="{BB962C8B-B14F-4D97-AF65-F5344CB8AC3E}">
        <p14:creationId xmlns:p14="http://schemas.microsoft.com/office/powerpoint/2010/main" val="172591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D6767-D970-16FF-2E86-587BCC0C22A2}"/>
              </a:ext>
            </a:extLst>
          </p:cNvPr>
          <p:cNvSpPr>
            <a:spLocks noGrp="1"/>
          </p:cNvSpPr>
          <p:nvPr>
            <p:ph type="title"/>
          </p:nvPr>
        </p:nvSpPr>
        <p:spPr/>
        <p:txBody>
          <a:bodyPr>
            <a:normAutofit fontScale="90000"/>
          </a:bodyPr>
          <a:lstStyle/>
          <a:p>
            <a:pPr algn="ctr"/>
            <a:r>
              <a:rPr lang="de-DE" b="1" dirty="0">
                <a:solidFill>
                  <a:srgbClr val="FF0000"/>
                </a:solidFill>
              </a:rPr>
              <a:t>Danke </a:t>
            </a:r>
            <a:br>
              <a:rPr lang="de-DE" b="1" dirty="0">
                <a:solidFill>
                  <a:srgbClr val="FF0000"/>
                </a:solidFill>
              </a:rPr>
            </a:br>
            <a:r>
              <a:rPr lang="de-DE" b="1" dirty="0">
                <a:solidFill>
                  <a:srgbClr val="FF0000"/>
                </a:solidFill>
              </a:rPr>
              <a:t>für </a:t>
            </a:r>
            <a:br>
              <a:rPr lang="de-DE" b="1" dirty="0">
                <a:solidFill>
                  <a:srgbClr val="FF0000"/>
                </a:solidFill>
              </a:rPr>
            </a:br>
            <a:r>
              <a:rPr lang="de-DE" b="1" dirty="0">
                <a:solidFill>
                  <a:srgbClr val="FF0000"/>
                </a:solidFill>
              </a:rPr>
              <a:t>Ihre Aufmerksamkeit</a:t>
            </a:r>
          </a:p>
        </p:txBody>
      </p:sp>
      <p:pic>
        <p:nvPicPr>
          <p:cNvPr id="7" name="Inhaltsplatzhalter 6">
            <a:extLst>
              <a:ext uri="{FF2B5EF4-FFF2-40B4-BE49-F238E27FC236}">
                <a16:creationId xmlns:a16="http://schemas.microsoft.com/office/drawing/2014/main" id="{1EB3B5E8-F67F-42B3-B1A5-58308E2D709B}"/>
              </a:ext>
            </a:extLst>
          </p:cNvPr>
          <p:cNvPicPr>
            <a:picLocks noGrp="1" noChangeAspect="1"/>
          </p:cNvPicPr>
          <p:nvPr>
            <p:ph idx="4294967295"/>
          </p:nvPr>
        </p:nvPicPr>
        <p:blipFill>
          <a:blip r:embed="rId2"/>
          <a:stretch>
            <a:fillRect/>
          </a:stretch>
        </p:blipFill>
        <p:spPr>
          <a:xfrm>
            <a:off x="3107094" y="2114777"/>
            <a:ext cx="5727700" cy="4351337"/>
          </a:xfrm>
          <a:prstGeom prst="rect">
            <a:avLst/>
          </a:prstGeom>
        </p:spPr>
      </p:pic>
      <p:pic>
        <p:nvPicPr>
          <p:cNvPr id="3" name="Grafik 2">
            <a:extLst>
              <a:ext uri="{FF2B5EF4-FFF2-40B4-BE49-F238E27FC236}">
                <a16:creationId xmlns:a16="http://schemas.microsoft.com/office/drawing/2014/main" id="{D1AFDE8E-5FB4-1355-A755-03D4F07B02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Schrift, Grafiken, Logo enthält.&#10;&#10;KI-generierte Inhalte können fehlerhaft sein.">
            <a:extLst>
              <a:ext uri="{FF2B5EF4-FFF2-40B4-BE49-F238E27FC236}">
                <a16:creationId xmlns:a16="http://schemas.microsoft.com/office/drawing/2014/main" id="{0D83E7B1-ACB3-9EF1-A058-A63D82589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94" y="173877"/>
            <a:ext cx="1858605" cy="669727"/>
          </a:xfrm>
          <a:prstGeom prst="rect">
            <a:avLst/>
          </a:prstGeom>
        </p:spPr>
      </p:pic>
    </p:spTree>
    <p:extLst>
      <p:ext uri="{BB962C8B-B14F-4D97-AF65-F5344CB8AC3E}">
        <p14:creationId xmlns:p14="http://schemas.microsoft.com/office/powerpoint/2010/main" val="427295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51662-A41B-076E-0655-BB86C19C75CA}"/>
              </a:ext>
            </a:extLst>
          </p:cNvPr>
          <p:cNvSpPr>
            <a:spLocks noGrp="1"/>
          </p:cNvSpPr>
          <p:nvPr>
            <p:ph type="title"/>
          </p:nvPr>
        </p:nvSpPr>
        <p:spPr/>
        <p:txBody>
          <a:bodyPr/>
          <a:lstStyle/>
          <a:p>
            <a:r>
              <a:rPr lang="de-DE" dirty="0"/>
              <a:t>                  </a:t>
            </a:r>
            <a:r>
              <a:rPr lang="de-DE" b="1" dirty="0"/>
              <a:t>Politik des Landes Hessen</a:t>
            </a:r>
          </a:p>
        </p:txBody>
      </p:sp>
      <p:graphicFrame>
        <p:nvGraphicFramePr>
          <p:cNvPr id="5" name="Diagramm 4">
            <a:extLst>
              <a:ext uri="{FF2B5EF4-FFF2-40B4-BE49-F238E27FC236}">
                <a16:creationId xmlns:a16="http://schemas.microsoft.com/office/drawing/2014/main" id="{6D5D2B42-D6C6-AFDA-97A3-69D8C666AD3A}"/>
              </a:ext>
            </a:extLst>
          </p:cNvPr>
          <p:cNvGraphicFramePr/>
          <p:nvPr>
            <p:extLst>
              <p:ext uri="{D42A27DB-BD31-4B8C-83A1-F6EECF244321}">
                <p14:modId xmlns:p14="http://schemas.microsoft.com/office/powerpoint/2010/main" val="123226306"/>
              </p:ext>
            </p:extLst>
          </p:nvPr>
        </p:nvGraphicFramePr>
        <p:xfrm>
          <a:off x="1904998" y="2002135"/>
          <a:ext cx="7899401"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a:extLst>
              <a:ext uri="{FF2B5EF4-FFF2-40B4-BE49-F238E27FC236}">
                <a16:creationId xmlns:a16="http://schemas.microsoft.com/office/drawing/2014/main" id="{ABE747D6-3D40-119C-EFDE-C5CC7EB8F2CC}"/>
              </a:ext>
            </a:extLst>
          </p:cNvPr>
          <p:cNvGraphicFramePr/>
          <p:nvPr>
            <p:extLst>
              <p:ext uri="{D42A27DB-BD31-4B8C-83A1-F6EECF244321}">
                <p14:modId xmlns:p14="http://schemas.microsoft.com/office/powerpoint/2010/main" val="3577679636"/>
              </p:ext>
            </p:extLst>
          </p:nvPr>
        </p:nvGraphicFramePr>
        <p:xfrm>
          <a:off x="2878666" y="3236912"/>
          <a:ext cx="7340600" cy="92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 10">
            <a:extLst>
              <a:ext uri="{FF2B5EF4-FFF2-40B4-BE49-F238E27FC236}">
                <a16:creationId xmlns:a16="http://schemas.microsoft.com/office/drawing/2014/main" id="{C1E855BA-E1D5-76C3-B284-26B9A9590240}"/>
              </a:ext>
            </a:extLst>
          </p:cNvPr>
          <p:cNvGraphicFramePr/>
          <p:nvPr>
            <p:extLst>
              <p:ext uri="{D42A27DB-BD31-4B8C-83A1-F6EECF244321}">
                <p14:modId xmlns:p14="http://schemas.microsoft.com/office/powerpoint/2010/main" val="2306422624"/>
              </p:ext>
            </p:extLst>
          </p:nvPr>
        </p:nvGraphicFramePr>
        <p:xfrm>
          <a:off x="3708401" y="4618334"/>
          <a:ext cx="7001932" cy="11982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Grafik 12">
            <a:extLst>
              <a:ext uri="{FF2B5EF4-FFF2-40B4-BE49-F238E27FC236}">
                <a16:creationId xmlns:a16="http://schemas.microsoft.com/office/drawing/2014/main" id="{E43E59F0-DD5D-9C14-208A-051FA017ABF5}"/>
              </a:ext>
            </a:extLst>
          </p:cNvPr>
          <p:cNvPicPr>
            <a:picLocks noChangeAspect="1"/>
          </p:cNvPicPr>
          <p:nvPr/>
        </p:nvPicPr>
        <p:blipFill>
          <a:blip r:embed="rId18"/>
          <a:stretch>
            <a:fillRect/>
          </a:stretch>
        </p:blipFill>
        <p:spPr>
          <a:xfrm>
            <a:off x="1261954" y="1625599"/>
            <a:ext cx="1368331" cy="1416133"/>
          </a:xfrm>
          <a:prstGeom prst="rect">
            <a:avLst/>
          </a:prstGeom>
        </p:spPr>
      </p:pic>
      <p:pic>
        <p:nvPicPr>
          <p:cNvPr id="17" name="Grafik 16">
            <a:extLst>
              <a:ext uri="{FF2B5EF4-FFF2-40B4-BE49-F238E27FC236}">
                <a16:creationId xmlns:a16="http://schemas.microsoft.com/office/drawing/2014/main" id="{AD947B02-843C-E101-A797-4D2EB8E5E972}"/>
              </a:ext>
            </a:extLst>
          </p:cNvPr>
          <p:cNvPicPr>
            <a:picLocks noChangeAspect="1"/>
          </p:cNvPicPr>
          <p:nvPr/>
        </p:nvPicPr>
        <p:blipFill>
          <a:blip r:embed="rId19"/>
          <a:stretch>
            <a:fillRect/>
          </a:stretch>
        </p:blipFill>
        <p:spPr>
          <a:xfrm>
            <a:off x="2291370" y="3126888"/>
            <a:ext cx="1450571" cy="1344801"/>
          </a:xfrm>
          <a:prstGeom prst="rect">
            <a:avLst/>
          </a:prstGeom>
        </p:spPr>
      </p:pic>
      <p:pic>
        <p:nvPicPr>
          <p:cNvPr id="19" name="Grafik 18">
            <a:extLst>
              <a:ext uri="{FF2B5EF4-FFF2-40B4-BE49-F238E27FC236}">
                <a16:creationId xmlns:a16="http://schemas.microsoft.com/office/drawing/2014/main" id="{AF83A328-8857-F981-EEF7-C9D6ACDC25A0}"/>
              </a:ext>
            </a:extLst>
          </p:cNvPr>
          <p:cNvPicPr>
            <a:picLocks noChangeAspect="1"/>
          </p:cNvPicPr>
          <p:nvPr/>
        </p:nvPicPr>
        <p:blipFill>
          <a:blip r:embed="rId20"/>
          <a:stretch>
            <a:fillRect/>
          </a:stretch>
        </p:blipFill>
        <p:spPr>
          <a:xfrm>
            <a:off x="3969047" y="4471689"/>
            <a:ext cx="559452" cy="1573111"/>
          </a:xfrm>
          <a:prstGeom prst="rect">
            <a:avLst/>
          </a:prstGeom>
        </p:spPr>
      </p:pic>
      <p:pic>
        <p:nvPicPr>
          <p:cNvPr id="23" name="Grafik 22">
            <a:extLst>
              <a:ext uri="{FF2B5EF4-FFF2-40B4-BE49-F238E27FC236}">
                <a16:creationId xmlns:a16="http://schemas.microsoft.com/office/drawing/2014/main" id="{40C994AC-55A6-89FB-849B-D9FB03D21A64}"/>
              </a:ext>
            </a:extLst>
          </p:cNvPr>
          <p:cNvPicPr>
            <a:picLocks noChangeAspect="1"/>
          </p:cNvPicPr>
          <p:nvPr/>
        </p:nvPicPr>
        <p:blipFill>
          <a:blip r:embed="rId21"/>
          <a:stretch>
            <a:fillRect/>
          </a:stretch>
        </p:blipFill>
        <p:spPr>
          <a:xfrm>
            <a:off x="745276" y="1411261"/>
            <a:ext cx="838200" cy="1630471"/>
          </a:xfrm>
          <a:prstGeom prst="rect">
            <a:avLst/>
          </a:prstGeom>
        </p:spPr>
      </p:pic>
      <p:pic>
        <p:nvPicPr>
          <p:cNvPr id="3" name="Grafik 2">
            <a:extLst>
              <a:ext uri="{FF2B5EF4-FFF2-40B4-BE49-F238E27FC236}">
                <a16:creationId xmlns:a16="http://schemas.microsoft.com/office/drawing/2014/main" id="{46B4B993-71EE-06B7-176C-EB0F06807057}"/>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7" name="Grafik 6" descr="Ein Bild, das Text, Schrift, Grafiken, Logo enthält.&#10;&#10;KI-generierte Inhalte können fehlerhaft sein.">
            <a:extLst>
              <a:ext uri="{FF2B5EF4-FFF2-40B4-BE49-F238E27FC236}">
                <a16:creationId xmlns:a16="http://schemas.microsoft.com/office/drawing/2014/main" id="{256F8B38-639D-7B19-597F-A1B2ACF4AEC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296656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A2AD7-E731-454B-F511-7C4353362698}"/>
              </a:ext>
            </a:extLst>
          </p:cNvPr>
          <p:cNvSpPr>
            <a:spLocks noGrp="1"/>
          </p:cNvSpPr>
          <p:nvPr>
            <p:ph type="title"/>
          </p:nvPr>
        </p:nvSpPr>
        <p:spPr>
          <a:xfrm>
            <a:off x="1239416" y="1914006"/>
            <a:ext cx="10515600" cy="1325563"/>
          </a:xfrm>
        </p:spPr>
        <p:txBody>
          <a:bodyPr/>
          <a:lstStyle/>
          <a:p>
            <a:r>
              <a:rPr lang="de-DE" dirty="0"/>
              <a:t>         Pakt </a:t>
            </a:r>
            <a:br>
              <a:rPr lang="de-DE" dirty="0"/>
            </a:br>
            <a:r>
              <a:rPr lang="de-DE" dirty="0"/>
              <a:t>für den Ganztag</a:t>
            </a:r>
          </a:p>
        </p:txBody>
      </p:sp>
      <p:graphicFrame>
        <p:nvGraphicFramePr>
          <p:cNvPr id="5" name="Diagramm 4">
            <a:extLst>
              <a:ext uri="{FF2B5EF4-FFF2-40B4-BE49-F238E27FC236}">
                <a16:creationId xmlns:a16="http://schemas.microsoft.com/office/drawing/2014/main" id="{1C75C78D-A7B2-2F88-E5A2-815432E28A8A}"/>
              </a:ext>
            </a:extLst>
          </p:cNvPr>
          <p:cNvGraphicFramePr/>
          <p:nvPr>
            <p:extLst>
              <p:ext uri="{D42A27DB-BD31-4B8C-83A1-F6EECF244321}">
                <p14:modId xmlns:p14="http://schemas.microsoft.com/office/powerpoint/2010/main" val="1451173366"/>
              </p:ext>
            </p:extLst>
          </p:nvPr>
        </p:nvGraphicFramePr>
        <p:xfrm>
          <a:off x="1621452" y="345232"/>
          <a:ext cx="9565952" cy="6372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a:extLst>
              <a:ext uri="{FF2B5EF4-FFF2-40B4-BE49-F238E27FC236}">
                <a16:creationId xmlns:a16="http://schemas.microsoft.com/office/drawing/2014/main" id="{E4C2D4AA-CC63-8131-013F-3F1C9A3F88A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Schrift, Grafiken, Logo enthält.&#10;&#10;KI-generierte Inhalte können fehlerhaft sein.">
            <a:extLst>
              <a:ext uri="{FF2B5EF4-FFF2-40B4-BE49-F238E27FC236}">
                <a16:creationId xmlns:a16="http://schemas.microsoft.com/office/drawing/2014/main" id="{1E6DBF2B-E7CB-BEDF-38F8-416910AEF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223438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5FC2D0F9-AAF1-BADA-43DB-A19A7FA6FE98}"/>
              </a:ext>
            </a:extLst>
          </p:cNvPr>
          <p:cNvSpPr txBox="1">
            <a:spLocks/>
          </p:cNvSpPr>
          <p:nvPr/>
        </p:nvSpPr>
        <p:spPr>
          <a:xfrm>
            <a:off x="838200" y="1815724"/>
            <a:ext cx="10075333" cy="1272645"/>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dirty="0"/>
              <a:t> </a:t>
            </a:r>
          </a:p>
        </p:txBody>
      </p:sp>
      <p:sp>
        <p:nvSpPr>
          <p:cNvPr id="14" name="Rechteck: abgerundete Ecken 13">
            <a:extLst>
              <a:ext uri="{FF2B5EF4-FFF2-40B4-BE49-F238E27FC236}">
                <a16:creationId xmlns:a16="http://schemas.microsoft.com/office/drawing/2014/main" id="{FDE1B845-D184-273D-D268-5B8951BD7F6C}"/>
              </a:ext>
            </a:extLst>
          </p:cNvPr>
          <p:cNvSpPr/>
          <p:nvPr/>
        </p:nvSpPr>
        <p:spPr>
          <a:xfrm>
            <a:off x="838200" y="3098270"/>
            <a:ext cx="10075333" cy="3090863"/>
          </a:xfrm>
          <a:prstGeom prst="roundRect">
            <a:avLst/>
          </a:prstGeom>
          <a:solidFill>
            <a:srgbClr val="A500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C913E77-C4A2-0DDF-A92C-54C12D0602C2}"/>
              </a:ext>
            </a:extLst>
          </p:cNvPr>
          <p:cNvSpPr>
            <a:spLocks noGrp="1"/>
          </p:cNvSpPr>
          <p:nvPr>
            <p:ph type="title"/>
          </p:nvPr>
        </p:nvSpPr>
        <p:spPr/>
        <p:txBody>
          <a:bodyPr/>
          <a:lstStyle/>
          <a:p>
            <a:pPr algn="ctr"/>
            <a:r>
              <a:rPr lang="de-DE" sz="4400" b="1" dirty="0"/>
              <a:t>Grundschule und Pakt für den Ganztag </a:t>
            </a:r>
            <a:endParaRPr lang="de-DE" dirty="0"/>
          </a:p>
        </p:txBody>
      </p:sp>
      <p:sp>
        <p:nvSpPr>
          <p:cNvPr id="3" name="Inhaltsplatzhalter 2">
            <a:extLst>
              <a:ext uri="{FF2B5EF4-FFF2-40B4-BE49-F238E27FC236}">
                <a16:creationId xmlns:a16="http://schemas.microsoft.com/office/drawing/2014/main" id="{BAD3C509-0222-9C82-26A8-246A7AA7A7A4}"/>
              </a:ext>
            </a:extLst>
          </p:cNvPr>
          <p:cNvSpPr>
            <a:spLocks noGrp="1"/>
          </p:cNvSpPr>
          <p:nvPr>
            <p:ph idx="1"/>
          </p:nvPr>
        </p:nvSpPr>
        <p:spPr>
          <a:xfrm>
            <a:off x="838200" y="1939238"/>
            <a:ext cx="10515600" cy="4392736"/>
          </a:xfrm>
        </p:spPr>
        <p:txBody>
          <a:bodyPr>
            <a:normAutofit fontScale="77500" lnSpcReduction="20000"/>
          </a:bodyPr>
          <a:lstStyle/>
          <a:p>
            <a:pPr marL="0" indent="0">
              <a:buNone/>
            </a:pPr>
            <a:r>
              <a:rPr lang="de-DE" dirty="0"/>
              <a:t> </a:t>
            </a:r>
          </a:p>
          <a:p>
            <a:pPr>
              <a:buFont typeface="Wingdings" panose="05000000000000000000" pitchFamily="2" charset="2"/>
              <a:buChar char="Ø"/>
            </a:pPr>
            <a:r>
              <a:rPr lang="de-DE" dirty="0"/>
              <a:t> nur Unterricht 		                                   </a:t>
            </a:r>
            <a:r>
              <a:rPr lang="de-DE" sz="2800" dirty="0"/>
              <a:t>ohne den Pakt für den Ganztag </a:t>
            </a:r>
            <a:endParaRPr lang="de-DE" dirty="0"/>
          </a:p>
          <a:p>
            <a:pPr marL="0" indent="0">
              <a:buNone/>
            </a:pPr>
            <a:endParaRPr lang="de-DE" dirty="0"/>
          </a:p>
          <a:p>
            <a:pPr marL="0" indent="0">
              <a:buNone/>
            </a:pPr>
            <a:endParaRPr lang="de-DE" dirty="0"/>
          </a:p>
          <a:p>
            <a:pPr>
              <a:buFont typeface="Wingdings" panose="05000000000000000000" pitchFamily="2" charset="2"/>
              <a:buChar char="Ø"/>
            </a:pPr>
            <a:r>
              <a:rPr lang="de-DE" dirty="0"/>
              <a:t>Pakt für den Ganztag</a:t>
            </a:r>
          </a:p>
          <a:p>
            <a:pPr marL="0" indent="0">
              <a:buNone/>
            </a:pPr>
            <a:endParaRPr lang="de-DE" dirty="0"/>
          </a:p>
          <a:p>
            <a:endParaRPr lang="de-DE" dirty="0"/>
          </a:p>
          <a:p>
            <a:endParaRPr lang="de-DE" dirty="0"/>
          </a:p>
          <a:p>
            <a:endParaRPr lang="de-DE" dirty="0"/>
          </a:p>
          <a:p>
            <a:pPr marL="0" indent="0">
              <a:buNone/>
            </a:pPr>
            <a:r>
              <a:rPr lang="de-DE" dirty="0"/>
              <a:t>		</a:t>
            </a:r>
          </a:p>
          <a:p>
            <a:pPr marL="0" indent="0">
              <a:buNone/>
            </a:pPr>
            <a:r>
              <a:rPr lang="de-DE" dirty="0"/>
              <a:t>		 bis 14:30 Uhr			                     bis 17:00 Uhr</a:t>
            </a:r>
          </a:p>
          <a:p>
            <a:pPr marL="0" indent="0">
              <a:buNone/>
            </a:pPr>
            <a:r>
              <a:rPr lang="de-DE" dirty="0"/>
              <a:t>		       </a:t>
            </a:r>
          </a:p>
        </p:txBody>
      </p:sp>
      <p:sp>
        <p:nvSpPr>
          <p:cNvPr id="5" name="Würfel 4">
            <a:extLst>
              <a:ext uri="{FF2B5EF4-FFF2-40B4-BE49-F238E27FC236}">
                <a16:creationId xmlns:a16="http://schemas.microsoft.com/office/drawing/2014/main" id="{4A45FF31-0C7C-F2F7-F208-723D67AA9EF1}"/>
              </a:ext>
            </a:extLst>
          </p:cNvPr>
          <p:cNvSpPr/>
          <p:nvPr/>
        </p:nvSpPr>
        <p:spPr>
          <a:xfrm>
            <a:off x="2617724" y="3712514"/>
            <a:ext cx="1216152" cy="1216152"/>
          </a:xfrm>
          <a:prstGeom prst="cube">
            <a:avLst/>
          </a:prstGeom>
          <a:solidFill>
            <a:srgbClr val="F7E2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lumOff val="50000"/>
                  </a:schemeClr>
                </a:solidFill>
              </a:rPr>
              <a:t>Modul</a:t>
            </a:r>
          </a:p>
          <a:p>
            <a:pPr algn="ctr"/>
            <a:r>
              <a:rPr lang="de-DE" dirty="0">
                <a:solidFill>
                  <a:schemeClr val="tx1">
                    <a:lumMod val="50000"/>
                    <a:lumOff val="50000"/>
                  </a:schemeClr>
                </a:solidFill>
              </a:rPr>
              <a:t>1</a:t>
            </a:r>
          </a:p>
        </p:txBody>
      </p:sp>
      <p:sp>
        <p:nvSpPr>
          <p:cNvPr id="6" name="Würfel 5">
            <a:extLst>
              <a:ext uri="{FF2B5EF4-FFF2-40B4-BE49-F238E27FC236}">
                <a16:creationId xmlns:a16="http://schemas.microsoft.com/office/drawing/2014/main" id="{5204BF50-9E40-8B73-0B7B-A7B07A0B67C2}"/>
              </a:ext>
            </a:extLst>
          </p:cNvPr>
          <p:cNvSpPr/>
          <p:nvPr/>
        </p:nvSpPr>
        <p:spPr>
          <a:xfrm>
            <a:off x="4192990" y="3929005"/>
            <a:ext cx="1216152" cy="1216152"/>
          </a:xfrm>
          <a:prstGeom prst="cube">
            <a:avLst/>
          </a:prstGeom>
          <a:solidFill>
            <a:srgbClr val="ECB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lumOff val="50000"/>
                  </a:schemeClr>
                </a:solidFill>
              </a:rPr>
              <a:t>Modul</a:t>
            </a:r>
          </a:p>
          <a:p>
            <a:pPr algn="ctr"/>
            <a:r>
              <a:rPr lang="de-DE" dirty="0">
                <a:solidFill>
                  <a:schemeClr val="tx1">
                    <a:lumMod val="50000"/>
                    <a:lumOff val="50000"/>
                  </a:schemeClr>
                </a:solidFill>
              </a:rPr>
              <a:t>2</a:t>
            </a:r>
          </a:p>
        </p:txBody>
      </p:sp>
      <p:sp>
        <p:nvSpPr>
          <p:cNvPr id="7" name="Würfel 6">
            <a:extLst>
              <a:ext uri="{FF2B5EF4-FFF2-40B4-BE49-F238E27FC236}">
                <a16:creationId xmlns:a16="http://schemas.microsoft.com/office/drawing/2014/main" id="{30D85772-67BA-25E3-471C-A0E085342A0E}"/>
              </a:ext>
            </a:extLst>
          </p:cNvPr>
          <p:cNvSpPr/>
          <p:nvPr/>
        </p:nvSpPr>
        <p:spPr>
          <a:xfrm>
            <a:off x="7188665" y="3712514"/>
            <a:ext cx="1216152" cy="1216152"/>
          </a:xfrm>
          <a:prstGeom prst="cube">
            <a:avLst/>
          </a:prstGeom>
          <a:solidFill>
            <a:srgbClr val="E9A5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Modul</a:t>
            </a:r>
          </a:p>
          <a:p>
            <a:pPr algn="ctr"/>
            <a:r>
              <a:rPr lang="de-DE" dirty="0"/>
              <a:t>3</a:t>
            </a:r>
          </a:p>
        </p:txBody>
      </p:sp>
      <p:sp>
        <p:nvSpPr>
          <p:cNvPr id="8" name="Würfel 7">
            <a:extLst>
              <a:ext uri="{FF2B5EF4-FFF2-40B4-BE49-F238E27FC236}">
                <a16:creationId xmlns:a16="http://schemas.microsoft.com/office/drawing/2014/main" id="{11535817-1812-CE96-D513-14B4587E5D15}"/>
              </a:ext>
            </a:extLst>
          </p:cNvPr>
          <p:cNvSpPr/>
          <p:nvPr/>
        </p:nvSpPr>
        <p:spPr>
          <a:xfrm>
            <a:off x="8763931" y="3929005"/>
            <a:ext cx="1216152" cy="1216152"/>
          </a:xfrm>
          <a:prstGeom prst="cube">
            <a:avLst/>
          </a:prstGeom>
          <a:solidFill>
            <a:srgbClr val="E785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Modul</a:t>
            </a:r>
          </a:p>
          <a:p>
            <a:pPr algn="ctr"/>
            <a:r>
              <a:rPr lang="de-DE" dirty="0"/>
              <a:t>4</a:t>
            </a:r>
          </a:p>
        </p:txBody>
      </p:sp>
      <p:sp>
        <p:nvSpPr>
          <p:cNvPr id="9" name="Pfeil: nach rechts 8">
            <a:extLst>
              <a:ext uri="{FF2B5EF4-FFF2-40B4-BE49-F238E27FC236}">
                <a16:creationId xmlns:a16="http://schemas.microsoft.com/office/drawing/2014/main" id="{D8631D26-8099-CDA3-2D4A-FABBA6FA4C24}"/>
              </a:ext>
            </a:extLst>
          </p:cNvPr>
          <p:cNvSpPr/>
          <p:nvPr/>
        </p:nvSpPr>
        <p:spPr>
          <a:xfrm>
            <a:off x="3201791" y="2324307"/>
            <a:ext cx="1989667" cy="255477"/>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B5412B69-8B0B-52C3-A277-DD1F68C18564}"/>
              </a:ext>
            </a:extLst>
          </p:cNvPr>
          <p:cNvPicPr>
            <a:picLocks noChangeAspect="1"/>
          </p:cNvPicPr>
          <p:nvPr/>
        </p:nvPicPr>
        <p:blipFill>
          <a:blip r:embed="rId2"/>
          <a:stretch>
            <a:fillRect/>
          </a:stretch>
        </p:blipFill>
        <p:spPr>
          <a:xfrm>
            <a:off x="5522912" y="1690688"/>
            <a:ext cx="1146175" cy="1291585"/>
          </a:xfrm>
          <a:prstGeom prst="rect">
            <a:avLst/>
          </a:prstGeom>
        </p:spPr>
      </p:pic>
      <p:pic>
        <p:nvPicPr>
          <p:cNvPr id="15" name="Grafik 14">
            <a:extLst>
              <a:ext uri="{FF2B5EF4-FFF2-40B4-BE49-F238E27FC236}">
                <a16:creationId xmlns:a16="http://schemas.microsoft.com/office/drawing/2014/main" id="{653759A3-3285-2561-1812-71108647ADF8}"/>
              </a:ext>
            </a:extLst>
          </p:cNvPr>
          <p:cNvPicPr>
            <a:picLocks noChangeAspect="1"/>
          </p:cNvPicPr>
          <p:nvPr/>
        </p:nvPicPr>
        <p:blipFill>
          <a:blip r:embed="rId2"/>
          <a:stretch>
            <a:fillRect/>
          </a:stretch>
        </p:blipFill>
        <p:spPr>
          <a:xfrm>
            <a:off x="5647267" y="5403753"/>
            <a:ext cx="1021820" cy="1151454"/>
          </a:xfrm>
          <a:prstGeom prst="rect">
            <a:avLst/>
          </a:prstGeom>
        </p:spPr>
      </p:pic>
      <p:sp>
        <p:nvSpPr>
          <p:cNvPr id="18" name="Pfeil: nach rechts 17">
            <a:extLst>
              <a:ext uri="{FF2B5EF4-FFF2-40B4-BE49-F238E27FC236}">
                <a16:creationId xmlns:a16="http://schemas.microsoft.com/office/drawing/2014/main" id="{92ACF4D7-9AB4-6E97-0A35-9F0DFB1C940F}"/>
              </a:ext>
            </a:extLst>
          </p:cNvPr>
          <p:cNvSpPr/>
          <p:nvPr/>
        </p:nvSpPr>
        <p:spPr>
          <a:xfrm rot="1454650">
            <a:off x="4646448" y="5729319"/>
            <a:ext cx="926812" cy="297239"/>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0" name="Pfeil: nach rechts 17">
            <a:extLst>
              <a:ext uri="{FF2B5EF4-FFF2-40B4-BE49-F238E27FC236}">
                <a16:creationId xmlns:a16="http://schemas.microsoft.com/office/drawing/2014/main" id="{37A3D47C-10E3-9728-0A7A-01A2E03A1675}"/>
              </a:ext>
            </a:extLst>
          </p:cNvPr>
          <p:cNvSpPr/>
          <p:nvPr/>
        </p:nvSpPr>
        <p:spPr>
          <a:xfrm rot="9141860">
            <a:off x="6655412" y="5713643"/>
            <a:ext cx="927882" cy="313960"/>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8C0D213-8DB6-7320-2F1B-7B07FADD78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6" name="Grafik 15" descr="Ein Bild, das Text, Schrift, Grafiken, Logo enthält.&#10;&#10;KI-generierte Inhalte können fehlerhaft sein.">
            <a:extLst>
              <a:ext uri="{FF2B5EF4-FFF2-40B4-BE49-F238E27FC236}">
                <a16:creationId xmlns:a16="http://schemas.microsoft.com/office/drawing/2014/main" id="{30A899DB-2C26-8C7B-773A-294562DCF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413858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Ein Bild, das Text, Schrift, Grafiken, Logo enthält.&#10;&#10;KI-generierte Inhalte können fehlerhaft sein.">
            <a:extLst>
              <a:ext uri="{FF2B5EF4-FFF2-40B4-BE49-F238E27FC236}">
                <a16:creationId xmlns:a16="http://schemas.microsoft.com/office/drawing/2014/main" id="{6755957B-F332-C260-31E8-FB0A21DE3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395" y="77556"/>
            <a:ext cx="1858605" cy="669727"/>
          </a:xfrm>
          <a:prstGeom prst="rect">
            <a:avLst/>
          </a:prstGeom>
        </p:spPr>
      </p:pic>
      <p:sp>
        <p:nvSpPr>
          <p:cNvPr id="24" name="Rechteck: abgerundete Ecken 23">
            <a:extLst>
              <a:ext uri="{FF2B5EF4-FFF2-40B4-BE49-F238E27FC236}">
                <a16:creationId xmlns:a16="http://schemas.microsoft.com/office/drawing/2014/main" id="{0DBAD978-1679-C229-8916-58138EE0A8A5}"/>
              </a:ext>
            </a:extLst>
          </p:cNvPr>
          <p:cNvSpPr/>
          <p:nvPr/>
        </p:nvSpPr>
        <p:spPr>
          <a:xfrm>
            <a:off x="1066800" y="541867"/>
            <a:ext cx="9965267" cy="5825066"/>
          </a:xfrm>
          <a:prstGeom prst="roundRect">
            <a:avLst/>
          </a:prstGeom>
          <a:solidFill>
            <a:srgbClr val="FDF5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08A41D1-2F15-BE40-A88F-9E4C0B8FDD8B}"/>
              </a:ext>
            </a:extLst>
          </p:cNvPr>
          <p:cNvSpPr>
            <a:spLocks noGrp="1"/>
          </p:cNvSpPr>
          <p:nvPr>
            <p:ph type="title"/>
          </p:nvPr>
        </p:nvSpPr>
        <p:spPr/>
        <p:txBody>
          <a:bodyPr/>
          <a:lstStyle/>
          <a:p>
            <a:r>
              <a:rPr lang="de-DE" sz="4400" b="1" dirty="0"/>
              <a:t>                      Pakt für den Ganztag</a:t>
            </a:r>
            <a:endParaRPr lang="de-DE" dirty="0"/>
          </a:p>
        </p:txBody>
      </p:sp>
      <p:sp>
        <p:nvSpPr>
          <p:cNvPr id="3" name="Inhaltsplatzhalter 2">
            <a:extLst>
              <a:ext uri="{FF2B5EF4-FFF2-40B4-BE49-F238E27FC236}">
                <a16:creationId xmlns:a16="http://schemas.microsoft.com/office/drawing/2014/main" id="{AF213077-713D-F668-50F1-77D79A1CB85A}"/>
              </a:ext>
            </a:extLst>
          </p:cNvPr>
          <p:cNvSpPr>
            <a:spLocks noGrp="1"/>
          </p:cNvSpPr>
          <p:nvPr>
            <p:ph idx="1"/>
          </p:nvPr>
        </p:nvSpPr>
        <p:spPr>
          <a:xfrm>
            <a:off x="740833" y="1622425"/>
            <a:ext cx="10710333" cy="3779308"/>
          </a:xfrm>
        </p:spPr>
        <p:txBody>
          <a:bodyPr/>
          <a:lstStyle/>
          <a:p>
            <a:pPr marL="0" indent="0">
              <a:buNone/>
            </a:pPr>
            <a:r>
              <a:rPr lang="de-DE" dirty="0"/>
              <a:t>                                                  </a:t>
            </a:r>
            <a:r>
              <a:rPr lang="de-DE" sz="3600" dirty="0"/>
              <a:t>Kooperation</a:t>
            </a:r>
          </a:p>
          <a:p>
            <a:pPr marL="0" indent="0">
              <a:buNone/>
            </a:pPr>
            <a:endParaRPr lang="de-DE" dirty="0"/>
          </a:p>
          <a:p>
            <a:pPr marL="0" indent="0">
              <a:buNone/>
            </a:pPr>
            <a:endParaRPr lang="de-DE" dirty="0"/>
          </a:p>
        </p:txBody>
      </p:sp>
      <p:sp>
        <p:nvSpPr>
          <p:cNvPr id="4" name="Ellipse 3">
            <a:extLst>
              <a:ext uri="{FF2B5EF4-FFF2-40B4-BE49-F238E27FC236}">
                <a16:creationId xmlns:a16="http://schemas.microsoft.com/office/drawing/2014/main" id="{794F1218-B7CD-70D9-CA2A-4E7BE388C447}"/>
              </a:ext>
            </a:extLst>
          </p:cNvPr>
          <p:cNvSpPr/>
          <p:nvPr/>
        </p:nvSpPr>
        <p:spPr>
          <a:xfrm>
            <a:off x="5257799" y="2976034"/>
            <a:ext cx="4318000" cy="2129366"/>
          </a:xfrm>
          <a:prstGeom prst="ellipse">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800" dirty="0">
              <a:ln w="0"/>
              <a:solidFill>
                <a:schemeClr val="bg1"/>
              </a:solidFill>
            </a:endParaRPr>
          </a:p>
          <a:p>
            <a:pPr algn="ctr"/>
            <a:endParaRPr lang="de-DE" sz="2800" dirty="0">
              <a:ln w="0"/>
              <a:solidFill>
                <a:schemeClr val="bg1"/>
              </a:solidFill>
            </a:endParaRPr>
          </a:p>
          <a:p>
            <a:pPr algn="ctr"/>
            <a:endParaRPr lang="de-DE" sz="2800" dirty="0">
              <a:ln w="0"/>
              <a:solidFill>
                <a:schemeClr val="bg1"/>
              </a:solidFill>
            </a:endParaRPr>
          </a:p>
          <a:p>
            <a:pPr algn="ctr"/>
            <a:r>
              <a:rPr lang="de-DE" sz="2800" dirty="0">
                <a:ln w="0"/>
                <a:solidFill>
                  <a:schemeClr val="bg1"/>
                </a:solidFill>
              </a:rPr>
              <a:t>Betreuung</a:t>
            </a:r>
            <a:endParaRPr lang="de-DE" sz="2800" dirty="0">
              <a:solidFill>
                <a:schemeClr val="bg1"/>
              </a:solidFill>
            </a:endParaRPr>
          </a:p>
        </p:txBody>
      </p:sp>
      <p:sp>
        <p:nvSpPr>
          <p:cNvPr id="5" name="Ellipse 4">
            <a:extLst>
              <a:ext uri="{FF2B5EF4-FFF2-40B4-BE49-F238E27FC236}">
                <a16:creationId xmlns:a16="http://schemas.microsoft.com/office/drawing/2014/main" id="{950266F5-A7CD-8F67-2E81-D63F525BB421}"/>
              </a:ext>
            </a:extLst>
          </p:cNvPr>
          <p:cNvSpPr/>
          <p:nvPr/>
        </p:nvSpPr>
        <p:spPr>
          <a:xfrm>
            <a:off x="2099732" y="2976034"/>
            <a:ext cx="4318001" cy="2259541"/>
          </a:xfrm>
          <a:prstGeom prst="ellipse">
            <a:avLst/>
          </a:prstGeom>
          <a:solidFill>
            <a:srgbClr val="A5002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bg1"/>
                </a:solidFill>
              </a:rPr>
              <a:t>	</a:t>
            </a:r>
          </a:p>
          <a:p>
            <a:pPr algn="ctr"/>
            <a:endParaRPr lang="de-DE" sz="2800" dirty="0">
              <a:ln w="0"/>
              <a:solidFill>
                <a:schemeClr val="bg1"/>
              </a:solidFill>
            </a:endParaRPr>
          </a:p>
          <a:p>
            <a:pPr algn="ctr"/>
            <a:endParaRPr lang="de-DE" sz="2800" dirty="0">
              <a:ln w="0"/>
              <a:solidFill>
                <a:schemeClr val="bg1"/>
              </a:solidFill>
            </a:endParaRPr>
          </a:p>
          <a:p>
            <a:pPr algn="ctr"/>
            <a:r>
              <a:rPr lang="de-DE" sz="2800" dirty="0">
                <a:ln w="0"/>
                <a:solidFill>
                  <a:schemeClr val="bg1"/>
                </a:solidFill>
              </a:rPr>
              <a:t>Schule</a:t>
            </a:r>
          </a:p>
        </p:txBody>
      </p:sp>
      <p:sp>
        <p:nvSpPr>
          <p:cNvPr id="6" name="Pfeil: nach rechts gekrümmt 5">
            <a:extLst>
              <a:ext uri="{FF2B5EF4-FFF2-40B4-BE49-F238E27FC236}">
                <a16:creationId xmlns:a16="http://schemas.microsoft.com/office/drawing/2014/main" id="{00498D31-E2DD-5BF1-7962-979C5EEC2F8E}"/>
              </a:ext>
            </a:extLst>
          </p:cNvPr>
          <p:cNvSpPr/>
          <p:nvPr/>
        </p:nvSpPr>
        <p:spPr>
          <a:xfrm>
            <a:off x="3892973" y="1867429"/>
            <a:ext cx="731520" cy="1515347"/>
          </a:xfrm>
          <a:prstGeom prst="curvedRightArrow">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Pfeil: nach links gekrümmt 7">
            <a:extLst>
              <a:ext uri="{FF2B5EF4-FFF2-40B4-BE49-F238E27FC236}">
                <a16:creationId xmlns:a16="http://schemas.microsoft.com/office/drawing/2014/main" id="{F4576523-85AF-C639-1737-F107BE874999}"/>
              </a:ext>
            </a:extLst>
          </p:cNvPr>
          <p:cNvSpPr/>
          <p:nvPr/>
        </p:nvSpPr>
        <p:spPr>
          <a:xfrm>
            <a:off x="7416799" y="1867429"/>
            <a:ext cx="731520" cy="1561571"/>
          </a:xfrm>
          <a:prstGeom prst="curvedLeftArrow">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Grafik 11">
            <a:extLst>
              <a:ext uri="{FF2B5EF4-FFF2-40B4-BE49-F238E27FC236}">
                <a16:creationId xmlns:a16="http://schemas.microsoft.com/office/drawing/2014/main" id="{614296E8-7AEA-49E9-8240-72E2A617D5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699" y="3394122"/>
            <a:ext cx="1325034" cy="1147819"/>
          </a:xfrm>
          <a:prstGeom prst="rect">
            <a:avLst/>
          </a:prstGeom>
          <a:noFill/>
        </p:spPr>
      </p:pic>
      <p:pic>
        <p:nvPicPr>
          <p:cNvPr id="7" name="Grafik 6">
            <a:extLst>
              <a:ext uri="{FF2B5EF4-FFF2-40B4-BE49-F238E27FC236}">
                <a16:creationId xmlns:a16="http://schemas.microsoft.com/office/drawing/2014/main" id="{09908D16-8BF6-F1DB-BC86-1E2B4A1FF5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3" name="Grafik 12" descr="Ein Bild, das Text, Schrift, Grafiken, Logo enthält.&#10;&#10;KI-generierte Inhalte können fehlerhaft sein.">
            <a:extLst>
              <a:ext uri="{FF2B5EF4-FFF2-40B4-BE49-F238E27FC236}">
                <a16:creationId xmlns:a16="http://schemas.microsoft.com/office/drawing/2014/main" id="{7AE75350-8DE7-B040-C7BC-A18742A98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607" y="3531318"/>
            <a:ext cx="2423904" cy="873426"/>
          </a:xfrm>
          <a:prstGeom prst="rect">
            <a:avLst/>
          </a:prstGeom>
        </p:spPr>
      </p:pic>
    </p:spTree>
    <p:extLst>
      <p:ext uri="{BB962C8B-B14F-4D97-AF65-F5344CB8AC3E}">
        <p14:creationId xmlns:p14="http://schemas.microsoft.com/office/powerpoint/2010/main" val="30995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009FD-83D7-882C-F8ED-D2A3CF105EF1}"/>
              </a:ext>
            </a:extLst>
          </p:cNvPr>
          <p:cNvSpPr>
            <a:spLocks noGrp="1"/>
          </p:cNvSpPr>
          <p:nvPr>
            <p:ph type="title"/>
          </p:nvPr>
        </p:nvSpPr>
        <p:spPr>
          <a:xfrm>
            <a:off x="838200" y="365125"/>
            <a:ext cx="10515600" cy="928837"/>
          </a:xfrm>
        </p:spPr>
        <p:txBody>
          <a:bodyPr>
            <a:normAutofit fontScale="90000"/>
          </a:bodyPr>
          <a:lstStyle/>
          <a:p>
            <a:pPr algn="ctr"/>
            <a:r>
              <a:rPr lang="de-DE" sz="3600" b="1" kern="1400" spc="-50" dirty="0">
                <a:effectLst/>
                <a:latin typeface="Calibri Light" panose="020F0302020204030204" pitchFamily="34" charset="0"/>
                <a:ea typeface="Times New Roman" panose="02020603050405020304" pitchFamily="18" charset="0"/>
                <a:cs typeface="Times New Roman" panose="02020603050405020304" pitchFamily="18" charset="0"/>
              </a:rPr>
              <a:t>Informationen zum Pakt für den Ganztag</a:t>
            </a:r>
            <a:br>
              <a:rPr lang="de-DE"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de-DE" dirty="0"/>
          </a:p>
        </p:txBody>
      </p:sp>
      <p:graphicFrame>
        <p:nvGraphicFramePr>
          <p:cNvPr id="6" name="Inhaltsplatzhalter 5">
            <a:extLst>
              <a:ext uri="{FF2B5EF4-FFF2-40B4-BE49-F238E27FC236}">
                <a16:creationId xmlns:a16="http://schemas.microsoft.com/office/drawing/2014/main" id="{ABA31FC2-209E-FBC5-3B9B-6E8A557B2CCA}"/>
              </a:ext>
            </a:extLst>
          </p:cNvPr>
          <p:cNvGraphicFramePr>
            <a:graphicFrameLocks noGrp="1"/>
          </p:cNvGraphicFramePr>
          <p:nvPr>
            <p:ph idx="1"/>
            <p:extLst>
              <p:ext uri="{D42A27DB-BD31-4B8C-83A1-F6EECF244321}">
                <p14:modId xmlns:p14="http://schemas.microsoft.com/office/powerpoint/2010/main" val="2311338436"/>
              </p:ext>
            </p:extLst>
          </p:nvPr>
        </p:nvGraphicFramePr>
        <p:xfrm>
          <a:off x="949023" y="965450"/>
          <a:ext cx="10144664" cy="5564378"/>
        </p:xfrm>
        <a:graphic>
          <a:graphicData uri="http://schemas.openxmlformats.org/drawingml/2006/table">
            <a:tbl>
              <a:tblPr firstRow="1" firstCol="1" bandRow="1"/>
              <a:tblGrid>
                <a:gridCol w="2477202">
                  <a:extLst>
                    <a:ext uri="{9D8B030D-6E8A-4147-A177-3AD203B41FA5}">
                      <a16:colId xmlns:a16="http://schemas.microsoft.com/office/drawing/2014/main" val="534450253"/>
                    </a:ext>
                  </a:extLst>
                </a:gridCol>
                <a:gridCol w="2625446">
                  <a:extLst>
                    <a:ext uri="{9D8B030D-6E8A-4147-A177-3AD203B41FA5}">
                      <a16:colId xmlns:a16="http://schemas.microsoft.com/office/drawing/2014/main" val="698756457"/>
                    </a:ext>
                  </a:extLst>
                </a:gridCol>
                <a:gridCol w="2240041">
                  <a:extLst>
                    <a:ext uri="{9D8B030D-6E8A-4147-A177-3AD203B41FA5}">
                      <a16:colId xmlns:a16="http://schemas.microsoft.com/office/drawing/2014/main" val="1467335801"/>
                    </a:ext>
                  </a:extLst>
                </a:gridCol>
                <a:gridCol w="2801975">
                  <a:extLst>
                    <a:ext uri="{9D8B030D-6E8A-4147-A177-3AD203B41FA5}">
                      <a16:colId xmlns:a16="http://schemas.microsoft.com/office/drawing/2014/main" val="4024916844"/>
                    </a:ext>
                  </a:extLst>
                </a:gridCol>
              </a:tblGrid>
              <a:tr h="195421">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Module</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Zeiten </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Inhalt</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Monatlicher Elternbeitrag                       (12x pro Schuljahr)</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extLst>
                  <a:ext uri="{0D108BD9-81ED-4DB2-BD59-A6C34878D82A}">
                    <a16:rowId xmlns:a16="http://schemas.microsoft.com/office/drawing/2014/main" val="14646156"/>
                  </a:ext>
                </a:extLst>
              </a:tr>
              <a:tr h="1197780">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1</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gn="ctr" defTabSz="914400" rtl="0" eaLnBrk="1" latinLnBrk="0" hangingPunct="1">
                        <a:lnSpc>
                          <a:spcPct val="107000"/>
                        </a:lnSpc>
                        <a:spcAft>
                          <a:spcPts val="800"/>
                        </a:spcAft>
                      </a:pPr>
                      <a:endParaRPr lang="de-DE"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lnSpc>
                          <a:spcPct val="107000"/>
                        </a:lnSpc>
                        <a:spcAft>
                          <a:spcPts val="800"/>
                        </a:spcAft>
                      </a:pPr>
                      <a:r>
                        <a:rPr lang="de-DE"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14:30 Uhr </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 angeleitete Spielzeit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30,00 Euro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1100" dirty="0">
                          <a:effectLst/>
                          <a:latin typeface="Calibri" panose="020F0502020204030204" pitchFamily="34" charset="0"/>
                          <a:ea typeface="Calibri" panose="020F0502020204030204" pitchFamily="34" charset="0"/>
                          <a:cs typeface="Calibri" panose="020F0502020204030204" pitchFamily="34" charset="0"/>
                        </a:rPr>
                        <a:t>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033445"/>
                  </a:ext>
                </a:extLst>
              </a:tr>
              <a:tr h="1216465">
                <a:tc>
                  <a:txBody>
                    <a:bodyPr/>
                    <a:lstStyle/>
                    <a:p>
                      <a:pPr algn="ctr">
                        <a:lnSpc>
                          <a:spcPct val="107000"/>
                        </a:lnSpc>
                        <a:spcAft>
                          <a:spcPts val="800"/>
                        </a:spcAft>
                      </a:pPr>
                      <a:endParaRPr lang="de-DE" sz="2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2</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algn="ctr" defTabSz="914400" rtl="0" eaLnBrk="1" latinLnBrk="0" hangingPunct="1">
                        <a:lnSpc>
                          <a:spcPct val="107000"/>
                        </a:lnSpc>
                        <a:spcAft>
                          <a:spcPts val="800"/>
                        </a:spcAft>
                      </a:pPr>
                      <a:endParaRPr lang="de-DE" sz="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lnSpc>
                          <a:spcPct val="107000"/>
                        </a:lnSpc>
                        <a:spcAft>
                          <a:spcPts val="800"/>
                        </a:spcAft>
                      </a:pPr>
                      <a:r>
                        <a:rPr lang="de-DE" sz="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14:30 Uhr   </a:t>
                      </a:r>
                    </a:p>
                    <a:p>
                      <a:pPr marL="0" algn="ctr" defTabSz="914400" rtl="0" eaLnBrk="1" latinLnBrk="0" hangingPunct="1">
                        <a:lnSpc>
                          <a:spcPct val="107000"/>
                        </a:lnSpc>
                        <a:spcAft>
                          <a:spcPts val="800"/>
                        </a:spcAft>
                      </a:pPr>
                      <a:r>
                        <a:rPr kumimoji="0" lang="de-DE" sz="1600" b="0" i="0" u="none" strike="noStrike" kern="1200" cap="none" spc="0" normalizeH="0" baseline="0" noProof="0">
                          <a:ln>
                            <a:noFill/>
                          </a:ln>
                          <a:solidFill>
                            <a:srgbClr val="70AD47"/>
                          </a:solidFill>
                          <a:effectLst/>
                          <a:uLnTx/>
                          <a:uFillTx/>
                          <a:latin typeface="Calibri" panose="020F0502020204030204" pitchFamily="34" charset="0"/>
                          <a:ea typeface="Calibri" panose="020F0502020204030204" pitchFamily="34" charset="0"/>
                          <a:cs typeface="Calibri" panose="020F0502020204030204" pitchFamily="34" charset="0"/>
                        </a:rPr>
                        <a:t> inklusive 8 Wochen </a:t>
                      </a:r>
                      <a:r>
                        <a:rPr kumimoji="0" lang="de-DE" sz="1400" b="0" i="0" u="none" strike="noStrike" kern="1200" cap="none" spc="0" normalizeH="0" baseline="0" noProof="0">
                          <a:ln>
                            <a:noFill/>
                          </a:ln>
                          <a:solidFill>
                            <a:srgbClr val="70AD47"/>
                          </a:solidFill>
                          <a:effectLst/>
                          <a:uLnTx/>
                          <a:uFillTx/>
                          <a:latin typeface="Calibri" panose="020F0502020204030204" pitchFamily="34" charset="0"/>
                          <a:ea typeface="Calibri" panose="020F0502020204030204" pitchFamily="34" charset="0"/>
                          <a:cs typeface="Calibri" panose="020F0502020204030204" pitchFamily="34" charset="0"/>
                        </a:rPr>
                        <a:t>Ferienbetreuung </a:t>
                      </a:r>
                      <a:r>
                        <a:rPr lang="de-DE" sz="1600" kern="1200">
                          <a:solidFill>
                            <a:schemeClr val="accent6"/>
                          </a:solidFill>
                          <a:effectLst/>
                          <a:latin typeface="Calibri" panose="020F0502020204030204" pitchFamily="34" charset="0"/>
                          <a:ea typeface="Calibri" panose="020F0502020204030204" pitchFamily="34" charset="0"/>
                          <a:cs typeface="Calibri" panose="020F0502020204030204" pitchFamily="34" charset="0"/>
                        </a:rPr>
                        <a:t> </a:t>
                      </a:r>
                      <a:endParaRPr lang="de-DE"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Frühbetreuung</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Unterricht</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Mittagessen</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Hausaufgaben</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 angeleitete Spielzeit</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400" dirty="0">
                          <a:effectLst/>
                          <a:latin typeface="Calibri" panose="020F0502020204030204" pitchFamily="34" charset="0"/>
                          <a:ea typeface="Calibri" panose="020F0502020204030204" pitchFamily="34" charset="0"/>
                          <a:cs typeface="Calibri" panose="020F0502020204030204" pitchFamily="34" charset="0"/>
                        </a:rPr>
                        <a:t>     67,50 Euro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634249"/>
                  </a:ext>
                </a:extLst>
              </a:tr>
              <a:tr h="1207426">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3</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17:00 Uhr</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AG/Projekte/ angeleitete Spielzeit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110,00 Euro</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210768"/>
                  </a:ext>
                </a:extLst>
              </a:tr>
              <a:tr h="1117050">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4</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17:00 Uhr</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DE"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 inklusive 8 Wochen </a:t>
                      </a:r>
                      <a:r>
                        <a:rPr lang="de-DE" sz="14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Ferienbetreuung 7.30 – 15.30 Uhr</a:t>
                      </a:r>
                      <a:r>
                        <a:rPr lang="de-D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AG/Projekte/ angeleitete Spielzeit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147,50 Euro</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848669"/>
                  </a:ext>
                </a:extLst>
              </a:tr>
            </a:tbl>
          </a:graphicData>
        </a:graphic>
      </p:graphicFrame>
      <p:sp>
        <p:nvSpPr>
          <p:cNvPr id="7" name="Rectangle 2">
            <a:extLst>
              <a:ext uri="{FF2B5EF4-FFF2-40B4-BE49-F238E27FC236}">
                <a16:creationId xmlns:a16="http://schemas.microsoft.com/office/drawing/2014/main" id="{DFEC3906-0513-1E73-1CE9-8F5E6315A523}"/>
              </a:ext>
            </a:extLst>
          </p:cNvPr>
          <p:cNvSpPr>
            <a:spLocks noChangeArrowheads="1"/>
          </p:cNvSpPr>
          <p:nvPr/>
        </p:nvSpPr>
        <p:spPr bwMode="auto">
          <a:xfrm>
            <a:off x="89660" y="46118"/>
            <a:ext cx="15816691" cy="4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3" name="Grafik 2">
            <a:extLst>
              <a:ext uri="{FF2B5EF4-FFF2-40B4-BE49-F238E27FC236}">
                <a16:creationId xmlns:a16="http://schemas.microsoft.com/office/drawing/2014/main" id="{D578FC44-CDA8-D2D9-4704-9D51D20654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84" y="0"/>
            <a:ext cx="1111650" cy="669727"/>
          </a:xfrm>
          <a:prstGeom prst="rect">
            <a:avLst/>
          </a:prstGeom>
          <a:noFill/>
        </p:spPr>
      </p:pic>
      <p:pic>
        <p:nvPicPr>
          <p:cNvPr id="5" name="Grafik 4" descr="Ein Bild, das Text, Schrift, Grafiken, Logo enthält.&#10;&#10;KI-generierte Inhalte können fehlerhaft sein.">
            <a:extLst>
              <a:ext uri="{FF2B5EF4-FFF2-40B4-BE49-F238E27FC236}">
                <a16:creationId xmlns:a16="http://schemas.microsoft.com/office/drawing/2014/main" id="{5A32E633-D92C-5B58-313C-FB9407DA1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311763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hrift, Grafiken, Logo enthält.&#10;&#10;KI-generierte Inhalte können fehlerhaft sein.">
            <a:extLst>
              <a:ext uri="{FF2B5EF4-FFF2-40B4-BE49-F238E27FC236}">
                <a16:creationId xmlns:a16="http://schemas.microsoft.com/office/drawing/2014/main" id="{6FA5C151-9447-FE9E-F12F-B9EFA4936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008" y="101510"/>
            <a:ext cx="1858605" cy="669727"/>
          </a:xfrm>
          <a:prstGeom prst="rect">
            <a:avLst/>
          </a:prstGeom>
        </p:spPr>
      </p:pic>
      <p:sp>
        <p:nvSpPr>
          <p:cNvPr id="3" name="Textfeld 2">
            <a:extLst>
              <a:ext uri="{FF2B5EF4-FFF2-40B4-BE49-F238E27FC236}">
                <a16:creationId xmlns:a16="http://schemas.microsoft.com/office/drawing/2014/main" id="{45615917-FB02-4D69-B7F3-92DBBDC8C9C9}"/>
              </a:ext>
            </a:extLst>
          </p:cNvPr>
          <p:cNvSpPr txBox="1"/>
          <p:nvPr/>
        </p:nvSpPr>
        <p:spPr>
          <a:xfrm>
            <a:off x="508000" y="586571"/>
            <a:ext cx="6096000" cy="369332"/>
          </a:xfrm>
          <a:prstGeom prst="rect">
            <a:avLst/>
          </a:prstGeom>
          <a:noFill/>
        </p:spPr>
        <p:txBody>
          <a:bodyPr wrap="square">
            <a:spAutoFit/>
          </a:bodyPr>
          <a:lstStyle/>
          <a:p>
            <a:r>
              <a:rPr lang="de-DE" b="1" dirty="0"/>
              <a:t>Modellhafter Stundenplan</a:t>
            </a:r>
            <a:endParaRPr lang="de-DE" dirty="0"/>
          </a:p>
        </p:txBody>
      </p:sp>
      <p:pic>
        <p:nvPicPr>
          <p:cNvPr id="4" name="Grafik 3">
            <a:extLst>
              <a:ext uri="{FF2B5EF4-FFF2-40B4-BE49-F238E27FC236}">
                <a16:creationId xmlns:a16="http://schemas.microsoft.com/office/drawing/2014/main" id="{EA698B20-F41C-4A15-85DA-87E3C853A805}"/>
              </a:ext>
            </a:extLst>
          </p:cNvPr>
          <p:cNvPicPr>
            <a:picLocks noChangeAspect="1"/>
          </p:cNvPicPr>
          <p:nvPr/>
        </p:nvPicPr>
        <p:blipFill>
          <a:blip r:embed="rId3"/>
          <a:stretch>
            <a:fillRect/>
          </a:stretch>
        </p:blipFill>
        <p:spPr>
          <a:xfrm>
            <a:off x="2256432" y="4833148"/>
            <a:ext cx="1644659" cy="1405918"/>
          </a:xfrm>
          <a:prstGeom prst="rect">
            <a:avLst/>
          </a:prstGeom>
        </p:spPr>
      </p:pic>
      <p:pic>
        <p:nvPicPr>
          <p:cNvPr id="5" name="Grafik 4">
            <a:extLst>
              <a:ext uri="{FF2B5EF4-FFF2-40B4-BE49-F238E27FC236}">
                <a16:creationId xmlns:a16="http://schemas.microsoft.com/office/drawing/2014/main" id="{6183D081-63F5-464E-A2A3-020F21207BC6}"/>
              </a:ext>
            </a:extLst>
          </p:cNvPr>
          <p:cNvPicPr>
            <a:picLocks noChangeAspect="1"/>
          </p:cNvPicPr>
          <p:nvPr/>
        </p:nvPicPr>
        <p:blipFill>
          <a:blip r:embed="rId4"/>
          <a:stretch>
            <a:fillRect/>
          </a:stretch>
        </p:blipFill>
        <p:spPr>
          <a:xfrm rot="21339980">
            <a:off x="1100097" y="4351577"/>
            <a:ext cx="879269" cy="1028687"/>
          </a:xfrm>
          <a:prstGeom prst="rect">
            <a:avLst/>
          </a:prstGeom>
        </p:spPr>
      </p:pic>
      <p:pic>
        <p:nvPicPr>
          <p:cNvPr id="6" name="Grafik 5">
            <a:extLst>
              <a:ext uri="{FF2B5EF4-FFF2-40B4-BE49-F238E27FC236}">
                <a16:creationId xmlns:a16="http://schemas.microsoft.com/office/drawing/2014/main" id="{7863DB8E-9255-4046-BE8D-F7A1FADAB664}"/>
              </a:ext>
            </a:extLst>
          </p:cNvPr>
          <p:cNvPicPr>
            <a:picLocks noChangeAspect="1"/>
          </p:cNvPicPr>
          <p:nvPr/>
        </p:nvPicPr>
        <p:blipFill>
          <a:blip r:embed="rId5"/>
          <a:stretch>
            <a:fillRect/>
          </a:stretch>
        </p:blipFill>
        <p:spPr>
          <a:xfrm>
            <a:off x="3170399" y="3677773"/>
            <a:ext cx="1277548" cy="995299"/>
          </a:xfrm>
          <a:prstGeom prst="rect">
            <a:avLst/>
          </a:prstGeom>
        </p:spPr>
      </p:pic>
      <p:pic>
        <p:nvPicPr>
          <p:cNvPr id="7" name="Grafik 6">
            <a:extLst>
              <a:ext uri="{FF2B5EF4-FFF2-40B4-BE49-F238E27FC236}">
                <a16:creationId xmlns:a16="http://schemas.microsoft.com/office/drawing/2014/main" id="{7C71BC6C-D30C-452C-970D-5C9A0F7A3561}"/>
              </a:ext>
            </a:extLst>
          </p:cNvPr>
          <p:cNvPicPr>
            <a:picLocks noChangeAspect="1"/>
          </p:cNvPicPr>
          <p:nvPr/>
        </p:nvPicPr>
        <p:blipFill>
          <a:blip r:embed="rId6"/>
          <a:stretch>
            <a:fillRect/>
          </a:stretch>
        </p:blipFill>
        <p:spPr>
          <a:xfrm>
            <a:off x="1188540" y="2858294"/>
            <a:ext cx="1104900" cy="1104900"/>
          </a:xfrm>
          <a:prstGeom prst="rect">
            <a:avLst/>
          </a:prstGeom>
        </p:spPr>
      </p:pic>
      <p:graphicFrame>
        <p:nvGraphicFramePr>
          <p:cNvPr id="9" name="Bildplatzhalter 4">
            <a:extLst>
              <a:ext uri="{FF2B5EF4-FFF2-40B4-BE49-F238E27FC236}">
                <a16:creationId xmlns:a16="http://schemas.microsoft.com/office/drawing/2014/main" id="{EA6C368B-74E2-4F03-BCBE-0C4871EA1CF5}"/>
              </a:ext>
            </a:extLst>
          </p:cNvPr>
          <p:cNvGraphicFramePr>
            <a:graphicFrameLocks/>
          </p:cNvGraphicFramePr>
          <p:nvPr>
            <p:extLst>
              <p:ext uri="{D42A27DB-BD31-4B8C-83A1-F6EECF244321}">
                <p14:modId xmlns:p14="http://schemas.microsoft.com/office/powerpoint/2010/main" val="4114153272"/>
              </p:ext>
            </p:extLst>
          </p:nvPr>
        </p:nvGraphicFramePr>
        <p:xfrm>
          <a:off x="5648984" y="338445"/>
          <a:ext cx="5320051" cy="6205662"/>
        </p:xfrm>
        <a:graphic>
          <a:graphicData uri="http://schemas.openxmlformats.org/drawingml/2006/table">
            <a:tbl>
              <a:tblPr firstRow="1" firstCol="1" bandRow="1"/>
              <a:tblGrid>
                <a:gridCol w="886246">
                  <a:extLst>
                    <a:ext uri="{9D8B030D-6E8A-4147-A177-3AD203B41FA5}">
                      <a16:colId xmlns:a16="http://schemas.microsoft.com/office/drawing/2014/main" val="4174268270"/>
                    </a:ext>
                  </a:extLst>
                </a:gridCol>
                <a:gridCol w="926978">
                  <a:extLst>
                    <a:ext uri="{9D8B030D-6E8A-4147-A177-3AD203B41FA5}">
                      <a16:colId xmlns:a16="http://schemas.microsoft.com/office/drawing/2014/main" val="1273092815"/>
                    </a:ext>
                  </a:extLst>
                </a:gridCol>
                <a:gridCol w="136456">
                  <a:extLst>
                    <a:ext uri="{9D8B030D-6E8A-4147-A177-3AD203B41FA5}">
                      <a16:colId xmlns:a16="http://schemas.microsoft.com/office/drawing/2014/main" val="3898781624"/>
                    </a:ext>
                  </a:extLst>
                </a:gridCol>
                <a:gridCol w="931716">
                  <a:extLst>
                    <a:ext uri="{9D8B030D-6E8A-4147-A177-3AD203B41FA5}">
                      <a16:colId xmlns:a16="http://schemas.microsoft.com/office/drawing/2014/main" val="4082441187"/>
                    </a:ext>
                  </a:extLst>
                </a:gridCol>
                <a:gridCol w="1198304">
                  <a:extLst>
                    <a:ext uri="{9D8B030D-6E8A-4147-A177-3AD203B41FA5}">
                      <a16:colId xmlns:a16="http://schemas.microsoft.com/office/drawing/2014/main" val="149238460"/>
                    </a:ext>
                  </a:extLst>
                </a:gridCol>
                <a:gridCol w="1240351">
                  <a:extLst>
                    <a:ext uri="{9D8B030D-6E8A-4147-A177-3AD203B41FA5}">
                      <a16:colId xmlns:a16="http://schemas.microsoft.com/office/drawing/2014/main" val="3848124339"/>
                    </a:ext>
                  </a:extLst>
                </a:gridCol>
              </a:tblGrid>
              <a:tr h="327961">
                <a:tc>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Stunden /Zeit</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Jahrgang 1/ 2</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pPr algn="ct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Jahrgang 3/4</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911797471"/>
                  </a:ext>
                </a:extLst>
              </a:tr>
              <a:tr h="420440">
                <a:tc>
                  <a:txBody>
                    <a:bodyPr/>
                    <a:lstStyle/>
                    <a:p>
                      <a:pPr marL="0" lvl="0" indent="0">
                        <a:lnSpc>
                          <a:spcPct val="120000"/>
                        </a:lnSpc>
                        <a:spcAft>
                          <a:spcPts val="600"/>
                        </a:spcAft>
                        <a:buFont typeface="+mj-lt"/>
                        <a:buNone/>
                      </a:pPr>
                      <a:r>
                        <a:rPr lang="de-DE" sz="1200" dirty="0">
                          <a:effectLst/>
                          <a:latin typeface="Calibri" panose="020F0502020204030204" pitchFamily="34" charset="0"/>
                          <a:ea typeface="Calibri" panose="020F0502020204030204" pitchFamily="34" charset="0"/>
                          <a:cs typeface="Times New Roman" panose="02020603050405020304" pitchFamily="18" charset="0"/>
                        </a:rPr>
                        <a:t>7:30 Uhr – 8:00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Frübetreuung</a:t>
                      </a: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693358928"/>
                  </a:ext>
                </a:extLst>
              </a:tr>
              <a:tr h="440355">
                <a:tc>
                  <a:txBody>
                    <a:bodyPr/>
                    <a:lstStyle/>
                    <a:p>
                      <a:pPr marL="228600" indent="-228600">
                        <a:lnSpc>
                          <a:spcPct val="107000"/>
                        </a:lnSpc>
                        <a:spcAft>
                          <a:spcPts val="800"/>
                        </a:spcAft>
                        <a:buAutoNum type="arabicPeriod"/>
                      </a:pPr>
                      <a:r>
                        <a:rPr lang="de-DE" sz="1200" dirty="0">
                          <a:effectLst/>
                          <a:latin typeface="Calibri" panose="020F0502020204030204" pitchFamily="34" charset="0"/>
                          <a:ea typeface="Calibri" panose="020F0502020204030204" pitchFamily="34" charset="0"/>
                          <a:cs typeface="Times New Roman" panose="02020603050405020304" pitchFamily="18" charset="0"/>
                        </a:rPr>
                        <a:t>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 Förder/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Betreuung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800"/>
                        </a:spcAft>
                      </a:pP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 </a:t>
                      </a:r>
                      <a:r>
                        <a:rPr lang="de-DE"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Förder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4244710731"/>
                  </a:ext>
                </a:extLst>
              </a:tr>
              <a:tr h="458556">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2.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129876271"/>
                  </a:ext>
                </a:extLst>
              </a:tr>
              <a:tr h="458556">
                <a:tc>
                  <a:txBody>
                    <a:bodyPr/>
                    <a:lstStyle/>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Pause incl. Frühstück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2308066082"/>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3.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1302624605"/>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4.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3492413709"/>
                  </a:ext>
                </a:extLst>
              </a:tr>
              <a:tr h="224188">
                <a:tc>
                  <a:txBody>
                    <a:bodyPr/>
                    <a:lstStyle/>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Pause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2363050036"/>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5.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Mittagspause /</a:t>
                      </a:r>
                    </a:p>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277194098"/>
                  </a:ext>
                </a:extLst>
              </a:tr>
              <a:tr h="998572">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6.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Mittagspause</a:t>
                      </a:r>
                      <a:endParaRPr lang="de-DE" dirty="0"/>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Mittagspause</a:t>
                      </a:r>
                      <a:endParaRPr lang="de-DE" dirty="0"/>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211815"/>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7.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Mittagspause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 offene Angebote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 offene Angebote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Mittagsessen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AG/offene Angebote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972933"/>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8. Stunde – bis 14:30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Hausaufgaben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939449344"/>
                  </a:ext>
                </a:extLst>
              </a:tr>
              <a:tr h="327961">
                <a:tc>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14:30 Uhr – 17:00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Betreuung - nur päd. Personal Känguru</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tc hMerge="1">
                  <a:txBody>
                    <a:bodyPr/>
                    <a:lstStyle/>
                    <a:p>
                      <a:endParaRPr lang="de-DE"/>
                    </a:p>
                  </a:txBody>
                  <a:tcPr>
                    <a:lnL w="12700" cap="flat" cmpd="sng" algn="ctr">
                      <a:solidFill>
                        <a:srgbClr val="000000"/>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2671387345"/>
                  </a:ext>
                </a:extLst>
              </a:tr>
            </a:tbl>
          </a:graphicData>
        </a:graphic>
      </p:graphicFrame>
      <p:pic>
        <p:nvPicPr>
          <p:cNvPr id="8" name="Grafik 7">
            <a:extLst>
              <a:ext uri="{FF2B5EF4-FFF2-40B4-BE49-F238E27FC236}">
                <a16:creationId xmlns:a16="http://schemas.microsoft.com/office/drawing/2014/main" id="{F545C292-8A2B-4E3D-B831-3BC2DCEA6D51}"/>
              </a:ext>
            </a:extLst>
          </p:cNvPr>
          <p:cNvPicPr>
            <a:picLocks noChangeAspect="1"/>
          </p:cNvPicPr>
          <p:nvPr/>
        </p:nvPicPr>
        <p:blipFill>
          <a:blip r:embed="rId7"/>
          <a:stretch>
            <a:fillRect/>
          </a:stretch>
        </p:blipFill>
        <p:spPr>
          <a:xfrm>
            <a:off x="2416943" y="2486025"/>
            <a:ext cx="1819275" cy="1171575"/>
          </a:xfrm>
          <a:prstGeom prst="rect">
            <a:avLst/>
          </a:prstGeom>
        </p:spPr>
      </p:pic>
    </p:spTree>
    <p:extLst>
      <p:ext uri="{BB962C8B-B14F-4D97-AF65-F5344CB8AC3E}">
        <p14:creationId xmlns:p14="http://schemas.microsoft.com/office/powerpoint/2010/main" val="11661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33ECA-900E-5C47-A665-50FED6F88B81}"/>
              </a:ext>
            </a:extLst>
          </p:cNvPr>
          <p:cNvSpPr>
            <a:spLocks noGrp="1"/>
          </p:cNvSpPr>
          <p:nvPr>
            <p:ph type="title"/>
          </p:nvPr>
        </p:nvSpPr>
        <p:spPr/>
        <p:txBody>
          <a:bodyPr>
            <a:normAutofit/>
          </a:bodyPr>
          <a:lstStyle/>
          <a:p>
            <a:pPr algn="ctr"/>
            <a:r>
              <a:rPr lang="de-DE" b="1" dirty="0"/>
              <a:t>Ich möchte mein Kind </a:t>
            </a:r>
            <a:r>
              <a:rPr lang="de-DE" b="1" u="sng" dirty="0"/>
              <a:t>nicht</a:t>
            </a:r>
            <a:r>
              <a:rPr lang="de-DE" b="1" dirty="0"/>
              <a:t> für</a:t>
            </a:r>
            <a:br>
              <a:rPr lang="de-DE" b="1" dirty="0"/>
            </a:br>
            <a:r>
              <a:rPr lang="de-DE" b="1" dirty="0"/>
              <a:t>den Pakt anmelden</a:t>
            </a:r>
          </a:p>
        </p:txBody>
      </p:sp>
      <p:graphicFrame>
        <p:nvGraphicFramePr>
          <p:cNvPr id="5" name="Diagramm 4">
            <a:extLst>
              <a:ext uri="{FF2B5EF4-FFF2-40B4-BE49-F238E27FC236}">
                <a16:creationId xmlns:a16="http://schemas.microsoft.com/office/drawing/2014/main" id="{E1C7F547-4D4F-7E06-7EB7-73BFD82E4C54}"/>
              </a:ext>
            </a:extLst>
          </p:cNvPr>
          <p:cNvGraphicFramePr/>
          <p:nvPr>
            <p:extLst>
              <p:ext uri="{D42A27DB-BD31-4B8C-83A1-F6EECF244321}">
                <p14:modId xmlns:p14="http://schemas.microsoft.com/office/powerpoint/2010/main" val="1021740549"/>
              </p:ext>
            </p:extLst>
          </p:nvPr>
        </p:nvGraphicFramePr>
        <p:xfrm>
          <a:off x="1240367" y="1853141"/>
          <a:ext cx="9711266" cy="46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D67DC50-7EEA-85F2-2C23-C3AF3FFB7092}"/>
              </a:ext>
            </a:extLst>
          </p:cNvPr>
          <p:cNvPicPr>
            <a:picLocks noChangeAspect="1"/>
          </p:cNvPicPr>
          <p:nvPr/>
        </p:nvPicPr>
        <p:blipFill>
          <a:blip r:embed="rId7"/>
          <a:stretch>
            <a:fillRect/>
          </a:stretch>
        </p:blipFill>
        <p:spPr>
          <a:xfrm>
            <a:off x="1913466" y="2008643"/>
            <a:ext cx="1026583" cy="1150481"/>
          </a:xfrm>
          <a:prstGeom prst="rect">
            <a:avLst/>
          </a:prstGeom>
        </p:spPr>
      </p:pic>
      <p:pic>
        <p:nvPicPr>
          <p:cNvPr id="9" name="Grafik 8">
            <a:extLst>
              <a:ext uri="{FF2B5EF4-FFF2-40B4-BE49-F238E27FC236}">
                <a16:creationId xmlns:a16="http://schemas.microsoft.com/office/drawing/2014/main" id="{A919F066-47B3-6EDD-007B-2A605ADD9AB7}"/>
              </a:ext>
            </a:extLst>
          </p:cNvPr>
          <p:cNvPicPr>
            <a:picLocks noChangeAspect="1"/>
          </p:cNvPicPr>
          <p:nvPr/>
        </p:nvPicPr>
        <p:blipFill>
          <a:blip r:embed="rId8"/>
          <a:stretch>
            <a:fillRect/>
          </a:stretch>
        </p:blipFill>
        <p:spPr>
          <a:xfrm>
            <a:off x="1837266" y="5240866"/>
            <a:ext cx="1040491" cy="1094845"/>
          </a:xfrm>
          <a:prstGeom prst="rect">
            <a:avLst/>
          </a:prstGeom>
        </p:spPr>
      </p:pic>
      <p:pic>
        <p:nvPicPr>
          <p:cNvPr id="11" name="Grafik 10">
            <a:extLst>
              <a:ext uri="{FF2B5EF4-FFF2-40B4-BE49-F238E27FC236}">
                <a16:creationId xmlns:a16="http://schemas.microsoft.com/office/drawing/2014/main" id="{46DB9483-1EA8-776C-2EAD-E5AE649E9D3F}"/>
              </a:ext>
            </a:extLst>
          </p:cNvPr>
          <p:cNvPicPr>
            <a:picLocks noChangeAspect="1"/>
          </p:cNvPicPr>
          <p:nvPr/>
        </p:nvPicPr>
        <p:blipFill>
          <a:blip r:embed="rId9"/>
          <a:stretch>
            <a:fillRect/>
          </a:stretch>
        </p:blipFill>
        <p:spPr>
          <a:xfrm>
            <a:off x="1566668" y="5334000"/>
            <a:ext cx="693596" cy="603778"/>
          </a:xfrm>
          <a:prstGeom prst="rect">
            <a:avLst/>
          </a:prstGeom>
        </p:spPr>
      </p:pic>
      <p:pic>
        <p:nvPicPr>
          <p:cNvPr id="13" name="Grafik 12">
            <a:extLst>
              <a:ext uri="{FF2B5EF4-FFF2-40B4-BE49-F238E27FC236}">
                <a16:creationId xmlns:a16="http://schemas.microsoft.com/office/drawing/2014/main" id="{0EE5D7D9-8A9E-DE1B-3796-A8D782219114}"/>
              </a:ext>
            </a:extLst>
          </p:cNvPr>
          <p:cNvPicPr>
            <a:picLocks noChangeAspect="1"/>
          </p:cNvPicPr>
          <p:nvPr/>
        </p:nvPicPr>
        <p:blipFill>
          <a:blip r:embed="rId10"/>
          <a:stretch>
            <a:fillRect/>
          </a:stretch>
        </p:blipFill>
        <p:spPr>
          <a:xfrm>
            <a:off x="2357511" y="5399085"/>
            <a:ext cx="903175" cy="936626"/>
          </a:xfrm>
          <a:prstGeom prst="rect">
            <a:avLst/>
          </a:prstGeom>
        </p:spPr>
      </p:pic>
      <p:pic>
        <p:nvPicPr>
          <p:cNvPr id="3" name="Grafik 2">
            <a:extLst>
              <a:ext uri="{FF2B5EF4-FFF2-40B4-BE49-F238E27FC236}">
                <a16:creationId xmlns:a16="http://schemas.microsoft.com/office/drawing/2014/main" id="{C6BAE30C-7449-C598-3A2E-9E73FCEE7A4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6" name="Grafik 5" descr="Ein Bild, das Text, Schrift, Grafiken, Logo enthält.&#10;&#10;KI-generierte Inhalte können fehlerhaft sein.">
            <a:extLst>
              <a:ext uri="{FF2B5EF4-FFF2-40B4-BE49-F238E27FC236}">
                <a16:creationId xmlns:a16="http://schemas.microsoft.com/office/drawing/2014/main" id="{AD518CC9-77C0-CF3D-2382-628422A7FE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307518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04E67-C083-460D-B75B-2FB8191583D9}"/>
              </a:ext>
            </a:extLst>
          </p:cNvPr>
          <p:cNvSpPr>
            <a:spLocks noGrp="1"/>
          </p:cNvSpPr>
          <p:nvPr>
            <p:ph type="title"/>
          </p:nvPr>
        </p:nvSpPr>
        <p:spPr/>
        <p:txBody>
          <a:bodyPr/>
          <a:lstStyle/>
          <a:p>
            <a:pPr algn="ctr"/>
            <a:r>
              <a:rPr lang="de-DE" b="1" dirty="0"/>
              <a:t>Ich möchte mein Kind </a:t>
            </a:r>
            <a:r>
              <a:rPr lang="de-DE" b="1" u="sng" dirty="0"/>
              <a:t>nicht</a:t>
            </a:r>
            <a:r>
              <a:rPr lang="de-DE" b="1" dirty="0"/>
              <a:t> für</a:t>
            </a:r>
            <a:br>
              <a:rPr lang="de-DE" b="1" dirty="0"/>
            </a:br>
            <a:r>
              <a:rPr lang="de-DE" b="1" dirty="0"/>
              <a:t>den Pakt anmelden</a:t>
            </a:r>
            <a:endParaRPr lang="de-DE" dirty="0"/>
          </a:p>
        </p:txBody>
      </p:sp>
      <p:grpSp>
        <p:nvGrpSpPr>
          <p:cNvPr id="3" name="Gruppieren 2">
            <a:extLst>
              <a:ext uri="{FF2B5EF4-FFF2-40B4-BE49-F238E27FC236}">
                <a16:creationId xmlns:a16="http://schemas.microsoft.com/office/drawing/2014/main" id="{EBBF5E42-E31F-4413-9F10-0B7831678F81}"/>
              </a:ext>
            </a:extLst>
          </p:cNvPr>
          <p:cNvGrpSpPr/>
          <p:nvPr/>
        </p:nvGrpSpPr>
        <p:grpSpPr>
          <a:xfrm>
            <a:off x="1240367" y="1979084"/>
            <a:ext cx="9711266" cy="1449916"/>
            <a:chOff x="0" y="0"/>
            <a:chExt cx="9711266" cy="1449916"/>
          </a:xfrm>
          <a:solidFill>
            <a:srgbClr val="A50021"/>
          </a:solidFill>
          <a:scene3d>
            <a:camera prst="orthographicFront"/>
            <a:lightRig rig="chilly" dir="t"/>
          </a:scene3d>
        </p:grpSpPr>
        <p:sp>
          <p:nvSpPr>
            <p:cNvPr id="4" name="Rechteck: abgerundete Ecken 3">
              <a:extLst>
                <a:ext uri="{FF2B5EF4-FFF2-40B4-BE49-F238E27FC236}">
                  <a16:creationId xmlns:a16="http://schemas.microsoft.com/office/drawing/2014/main" id="{156CA6CB-001F-4558-85E3-368927E5CA89}"/>
                </a:ext>
              </a:extLst>
            </p:cNvPr>
            <p:cNvSpPr/>
            <p:nvPr/>
          </p:nvSpPr>
          <p:spPr>
            <a:xfrm>
              <a:off x="0" y="0"/>
              <a:ext cx="9711266" cy="1449916"/>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5" name="Rechteck: abgerundete Ecken 4">
              <a:extLst>
                <a:ext uri="{FF2B5EF4-FFF2-40B4-BE49-F238E27FC236}">
                  <a16:creationId xmlns:a16="http://schemas.microsoft.com/office/drawing/2014/main" id="{D917B04C-4383-4AFE-973F-FBEED040D6C7}"/>
                </a:ext>
              </a:extLst>
            </p:cNvPr>
            <p:cNvSpPr txBox="1"/>
            <p:nvPr/>
          </p:nvSpPr>
          <p:spPr>
            <a:xfrm>
              <a:off x="2087244" y="0"/>
              <a:ext cx="7624021" cy="14499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Die Hofaufsicht beginnt um 7.45 Uhr. Sie können ihr Kind gerne schicken.</a:t>
              </a:r>
            </a:p>
          </p:txBody>
        </p:sp>
      </p:grpSp>
      <p:pic>
        <p:nvPicPr>
          <p:cNvPr id="9" name="Grafik 8">
            <a:extLst>
              <a:ext uri="{FF2B5EF4-FFF2-40B4-BE49-F238E27FC236}">
                <a16:creationId xmlns:a16="http://schemas.microsoft.com/office/drawing/2014/main" id="{054E7A9C-6741-4E61-B1E6-6BDE2D67233B}"/>
              </a:ext>
            </a:extLst>
          </p:cNvPr>
          <p:cNvPicPr>
            <a:picLocks noChangeAspect="1"/>
          </p:cNvPicPr>
          <p:nvPr/>
        </p:nvPicPr>
        <p:blipFill>
          <a:blip r:embed="rId2"/>
          <a:stretch>
            <a:fillRect/>
          </a:stretch>
        </p:blipFill>
        <p:spPr>
          <a:xfrm>
            <a:off x="1367576" y="2143575"/>
            <a:ext cx="1960034" cy="11209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6" name="Gruppieren 5">
            <a:extLst>
              <a:ext uri="{FF2B5EF4-FFF2-40B4-BE49-F238E27FC236}">
                <a16:creationId xmlns:a16="http://schemas.microsoft.com/office/drawing/2014/main" id="{19BF81A6-5F66-4C2A-87FF-8B0DE38665C5}"/>
              </a:ext>
            </a:extLst>
          </p:cNvPr>
          <p:cNvGrpSpPr/>
          <p:nvPr/>
        </p:nvGrpSpPr>
        <p:grpSpPr>
          <a:xfrm>
            <a:off x="1240367" y="3609477"/>
            <a:ext cx="9711266" cy="1449916"/>
            <a:chOff x="0" y="0"/>
            <a:chExt cx="9711266" cy="1449916"/>
          </a:xfrm>
          <a:solidFill>
            <a:srgbClr val="A50021"/>
          </a:solidFill>
          <a:scene3d>
            <a:camera prst="orthographicFront"/>
            <a:lightRig rig="chilly" dir="t"/>
          </a:scene3d>
        </p:grpSpPr>
        <p:sp>
          <p:nvSpPr>
            <p:cNvPr id="7" name="Rechteck: abgerundete Ecken 6">
              <a:extLst>
                <a:ext uri="{FF2B5EF4-FFF2-40B4-BE49-F238E27FC236}">
                  <a16:creationId xmlns:a16="http://schemas.microsoft.com/office/drawing/2014/main" id="{9A4F9058-E670-4587-AEBD-18A009525809}"/>
                </a:ext>
              </a:extLst>
            </p:cNvPr>
            <p:cNvSpPr/>
            <p:nvPr/>
          </p:nvSpPr>
          <p:spPr>
            <a:xfrm>
              <a:off x="0" y="0"/>
              <a:ext cx="9711266" cy="1449916"/>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8" name="Rechteck: abgerundete Ecken 4">
              <a:extLst>
                <a:ext uri="{FF2B5EF4-FFF2-40B4-BE49-F238E27FC236}">
                  <a16:creationId xmlns:a16="http://schemas.microsoft.com/office/drawing/2014/main" id="{1C3F883D-9FD6-4D0E-A1F6-A88B329E2834}"/>
                </a:ext>
              </a:extLst>
            </p:cNvPr>
            <p:cNvSpPr txBox="1"/>
            <p:nvPr/>
          </p:nvSpPr>
          <p:spPr>
            <a:xfrm>
              <a:off x="2087244" y="0"/>
              <a:ext cx="7624021" cy="14499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Eine Ferienbetreuung kann NICHT dazugebucht werden. </a:t>
              </a:r>
            </a:p>
          </p:txBody>
        </p:sp>
      </p:grpSp>
      <p:pic>
        <p:nvPicPr>
          <p:cNvPr id="10" name="Grafik 9">
            <a:extLst>
              <a:ext uri="{FF2B5EF4-FFF2-40B4-BE49-F238E27FC236}">
                <a16:creationId xmlns:a16="http://schemas.microsoft.com/office/drawing/2014/main" id="{C7B86B11-BBAE-4F3E-962D-50A6B64031EF}"/>
              </a:ext>
            </a:extLst>
          </p:cNvPr>
          <p:cNvPicPr>
            <a:picLocks noChangeAspect="1"/>
          </p:cNvPicPr>
          <p:nvPr/>
        </p:nvPicPr>
        <p:blipFill>
          <a:blip r:embed="rId3"/>
          <a:stretch>
            <a:fillRect/>
          </a:stretch>
        </p:blipFill>
        <p:spPr>
          <a:xfrm>
            <a:off x="1449226" y="3717396"/>
            <a:ext cx="1669527" cy="1224511"/>
          </a:xfrm>
          <a:prstGeom prst="roundRect">
            <a:avLst>
              <a:gd name="adj" fmla="val 4167"/>
            </a:avLst>
          </a:prstGeom>
          <a:pattFill prst="narVert">
            <a:fgClr>
              <a:schemeClr val="accent2">
                <a:lumMod val="40000"/>
                <a:lumOff val="60000"/>
              </a:schemeClr>
            </a:fgClr>
            <a:bgClr>
              <a:schemeClr val="bg1"/>
            </a:bgClr>
          </a:patt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Grafik 10">
            <a:extLst>
              <a:ext uri="{FF2B5EF4-FFF2-40B4-BE49-F238E27FC236}">
                <a16:creationId xmlns:a16="http://schemas.microsoft.com/office/drawing/2014/main" id="{8AF8A292-0030-DA13-EBA3-6BD55E4911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2" name="Grafik 11" descr="Ein Bild, das Text, Schrift, Grafiken, Logo enthält.&#10;&#10;KI-generierte Inhalte können fehlerhaft sein.">
            <a:extLst>
              <a:ext uri="{FF2B5EF4-FFF2-40B4-BE49-F238E27FC236}">
                <a16:creationId xmlns:a16="http://schemas.microsoft.com/office/drawing/2014/main" id="{B0BB0D58-7B1D-76F8-E8D2-42745AFBC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66" y="136924"/>
            <a:ext cx="1858605" cy="669727"/>
          </a:xfrm>
          <a:prstGeom prst="rect">
            <a:avLst/>
          </a:prstGeom>
        </p:spPr>
      </p:pic>
    </p:spTree>
    <p:extLst>
      <p:ext uri="{BB962C8B-B14F-4D97-AF65-F5344CB8AC3E}">
        <p14:creationId xmlns:p14="http://schemas.microsoft.com/office/powerpoint/2010/main" val="41161157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1466</Words>
  <Application>Microsoft Office PowerPoint</Application>
  <PresentationFormat>Breitbild</PresentationFormat>
  <Paragraphs>208</Paragraphs>
  <Slides>15</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Symbol</vt:lpstr>
      <vt:lpstr>Wingdings</vt:lpstr>
      <vt:lpstr>Office</vt:lpstr>
      <vt:lpstr> Herzlich willkommen   </vt:lpstr>
      <vt:lpstr>                  Politik des Landes Hessen</vt:lpstr>
      <vt:lpstr>         Pakt  für den Ganztag</vt:lpstr>
      <vt:lpstr>Grundschule und Pakt für den Ganztag </vt:lpstr>
      <vt:lpstr>                      Pakt für den Ganztag</vt:lpstr>
      <vt:lpstr>Informationen zum Pakt für den Ganztag </vt:lpstr>
      <vt:lpstr>PowerPoint-Präsentation</vt:lpstr>
      <vt:lpstr>Ich möchte mein Kind nicht für den Pakt anmelden</vt:lpstr>
      <vt:lpstr>Ich möchte mein Kind nicht für den Pakt anmelden</vt:lpstr>
      <vt:lpstr>Ich möchte mein Kind für den Pakt anmelden</vt:lpstr>
      <vt:lpstr>Mein Kind ist im Pakt für den Ganztag</vt:lpstr>
      <vt:lpstr>        Hausaufgaben im Pakt für den Ganztag</vt:lpstr>
      <vt:lpstr>Eltern fragen – wir antworten</vt:lpstr>
      <vt:lpstr>Eltern fragen – wir antworten</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Slavka Schmidt</dc:creator>
  <cp:lastModifiedBy>Camilla Wieck</cp:lastModifiedBy>
  <cp:revision>115</cp:revision>
  <cp:lastPrinted>2025-03-20T16:02:02Z</cp:lastPrinted>
  <dcterms:created xsi:type="dcterms:W3CDTF">2025-01-27T17:47:32Z</dcterms:created>
  <dcterms:modified xsi:type="dcterms:W3CDTF">2026-02-17T14:20:45Z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2025-01-29T16:05:30Z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3392f743-bcb5-43e8-b4fc-1989e3c01d91</vt:lpwstr>
  </property>
  <property fmtid="{D5CDD505-2E9C-101B-9397-08002B2CF9AE}" pid="8" name="MSIP_Label_6bd9ddd1-4d20-43f6-abfa-fc3c07406f94_ContentBits">
    <vt:lpwstr>0</vt:lpwstr>
  </property>
</Properties>
</file>